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99300" cy="1022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A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sz="1600" dirty="0" smtClean="0"/>
              <a:t>Cabinetwork - Specialised Module </a:t>
            </a:r>
            <a:r>
              <a:rPr lang="en-AU" sz="1600" dirty="0"/>
              <a:t>3</a:t>
            </a:r>
            <a:endParaRPr lang="en-AU" sz="1600" dirty="0" smtClean="0"/>
          </a:p>
          <a:p>
            <a:r>
              <a:rPr lang="en-AU" sz="1600" dirty="0" smtClean="0"/>
              <a:t>Societal and Environmental Impact</a:t>
            </a:r>
            <a:endParaRPr lang="en-AU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447800"/>
            <a:ext cx="5213176" cy="2133600"/>
          </a:xfrm>
        </p:spPr>
        <p:txBody>
          <a:bodyPr anchor="ctr">
            <a:normAutofit/>
          </a:bodyPr>
          <a:lstStyle/>
          <a:p>
            <a:r>
              <a:rPr lang="en-AU" sz="4000" dirty="0" smtClean="0"/>
              <a:t>Industrial Technology</a:t>
            </a:r>
            <a:br>
              <a:rPr lang="en-AU" sz="4000" dirty="0" smtClean="0"/>
            </a:br>
            <a:r>
              <a:rPr lang="en-AU" sz="4000" dirty="0" smtClean="0"/>
              <a:t>Timber</a:t>
            </a:r>
            <a:br>
              <a:rPr lang="en-AU" sz="4000" dirty="0" smtClean="0"/>
            </a:br>
            <a:r>
              <a:rPr lang="en-AU" sz="4000" dirty="0" smtClean="0"/>
              <a:t>Stage 5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314149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778666"/>
              </p:ext>
            </p:extLst>
          </p:nvPr>
        </p:nvGraphicFramePr>
        <p:xfrm>
          <a:off x="611560" y="1700808"/>
          <a:ext cx="7435850" cy="25202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717925"/>
                <a:gridCol w="3717925"/>
              </a:tblGrid>
              <a:tr h="7527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AU" sz="18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Students learn about:</a:t>
                      </a:r>
                    </a:p>
                    <a:p>
                      <a:r>
                        <a:rPr lang="en-AU" sz="1800" b="1" kern="120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Additional Content</a:t>
                      </a:r>
                      <a:endParaRPr lang="en-AU" sz="18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u="none" strike="noStrike" kern="1200" baseline="0" dirty="0" smtClean="0"/>
                        <a:t>Students learn about: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i="1" dirty="0" smtClean="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AU" sz="1000" i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refer to </a:t>
                      </a:r>
                      <a:r>
                        <a:rPr lang="en-AU" sz="10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Outcomes </a:t>
                      </a:r>
                      <a:r>
                        <a:rPr lang="en-A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5.7.1, 5.7.2</a:t>
                      </a:r>
                      <a:r>
                        <a:rPr lang="en-AU" sz="1000" i="1" dirty="0" smtClean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endParaRPr lang="en-AU" sz="1800" u="none" strike="noStrike" kern="1200" baseline="0" dirty="0" smtClean="0"/>
                    </a:p>
                  </a:txBody>
                  <a:tcPr/>
                </a:tc>
              </a:tr>
              <a:tr h="1727800">
                <a:tc>
                  <a:txBody>
                    <a:bodyPr/>
                    <a:lstStyle/>
                    <a:p>
                      <a:pPr marL="342900" lvl="0" indent="-342900" fontAlgn="base">
                        <a:lnSpc>
                          <a:spcPts val="1400"/>
                        </a:lnSpc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en-AU" sz="1000" u="none" strike="noStrike" dirty="0">
                          <a:effectLst/>
                          <a:latin typeface="Times New Roman"/>
                          <a:ea typeface="Times New Roman"/>
                        </a:rPr>
                        <a:t>a range of techniques and skills to enhance the appearance and/or function of practical projects</a:t>
                      </a:r>
                    </a:p>
                    <a:p>
                      <a:pPr marL="342900" lvl="0" indent="-342900" fontAlgn="base">
                        <a:lnSpc>
                          <a:spcPts val="1400"/>
                        </a:lnSpc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en-AU" sz="1000" u="none" strike="noStrike" dirty="0">
                          <a:effectLst/>
                          <a:latin typeface="Times New Roman"/>
                          <a:ea typeface="Times New Roman"/>
                        </a:rPr>
                        <a:t>methods of producing veneers</a:t>
                      </a:r>
                    </a:p>
                    <a:p>
                      <a:pPr marL="342900" lvl="0" indent="-342900" fontAlgn="base">
                        <a:lnSpc>
                          <a:spcPts val="1400"/>
                        </a:lnSpc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en-AU" sz="1000" u="none" strike="noStrike" dirty="0">
                          <a:effectLst/>
                          <a:latin typeface="Times New Roman"/>
                          <a:ea typeface="Times New Roman"/>
                        </a:rPr>
                        <a:t>elementary CAD applications</a:t>
                      </a: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lnSpc>
                          <a:spcPts val="1400"/>
                        </a:lnSpc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en-AU" sz="1000" u="none" strike="noStrike" dirty="0">
                          <a:effectLst/>
                          <a:latin typeface="Times New Roman"/>
                          <a:ea typeface="Times New Roman"/>
                        </a:rPr>
                        <a:t>select and use additional detailing techniques in addition to any of the detailing methods nominated in previous modules</a:t>
                      </a:r>
                    </a:p>
                    <a:p>
                      <a:pPr marL="342900" lvl="0" indent="-342900" fontAlgn="base">
                        <a:lnSpc>
                          <a:spcPts val="1400"/>
                        </a:lnSpc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en-AU" sz="1000" u="none" strike="noStrike" dirty="0">
                          <a:effectLst/>
                          <a:latin typeface="Times New Roman"/>
                          <a:ea typeface="Times New Roman"/>
                        </a:rPr>
                        <a:t>identify methods of cutting veneers and the associated physical characteristics</a:t>
                      </a:r>
                    </a:p>
                    <a:p>
                      <a:pPr marL="342900" lvl="0" indent="-342900" fontAlgn="base">
                        <a:lnSpc>
                          <a:spcPts val="1400"/>
                        </a:lnSpc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en-AU" sz="1000" u="none" strike="noStrike" dirty="0">
                          <a:effectLst/>
                          <a:latin typeface="Times New Roman"/>
                          <a:ea typeface="Times New Roman"/>
                        </a:rPr>
                        <a:t>use a CAD program to produce 2D workshop drawings</a:t>
                      </a:r>
                    </a:p>
                  </a:txBody>
                  <a:tcPr marL="53975" marR="5397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24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Appearance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8144" y="3552372"/>
            <a:ext cx="2448272" cy="1629228"/>
          </a:xfrm>
        </p:spPr>
        <p:txBody>
          <a:bodyPr/>
          <a:lstStyle/>
          <a:p>
            <a:r>
              <a:rPr lang="en-AU" dirty="0"/>
              <a:t>S</a:t>
            </a:r>
            <a:r>
              <a:rPr lang="en-AU" dirty="0" smtClean="0"/>
              <a:t>elect </a:t>
            </a:r>
            <a:r>
              <a:rPr lang="en-AU" dirty="0"/>
              <a:t>and use additional detailing techniques in addition to any of the detailing methods nominated in previous modules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4232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Function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8144" y="3552372"/>
            <a:ext cx="2448272" cy="1629228"/>
          </a:xfrm>
        </p:spPr>
        <p:txBody>
          <a:bodyPr/>
          <a:lstStyle/>
          <a:p>
            <a:r>
              <a:rPr lang="en-AU" dirty="0"/>
              <a:t>Select and use additional detailing techniques in addition to any of the detailing methods nominated in previous modules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9300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Veneer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8144" y="3552372"/>
            <a:ext cx="2448272" cy="1629228"/>
          </a:xfrm>
        </p:spPr>
        <p:txBody>
          <a:bodyPr/>
          <a:lstStyle/>
          <a:p>
            <a:r>
              <a:rPr lang="en-AU" dirty="0"/>
              <a:t>I</a:t>
            </a:r>
            <a:r>
              <a:rPr lang="en-AU" dirty="0" smtClean="0"/>
              <a:t>dentify </a:t>
            </a:r>
            <a:r>
              <a:rPr lang="en-AU" dirty="0"/>
              <a:t>methods of cutting veneers and the associated physical characteristics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0171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 fontScale="90000"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CAD - Computer Aided Drawing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8144" y="3552372"/>
            <a:ext cx="2448272" cy="1629228"/>
          </a:xfrm>
        </p:spPr>
        <p:txBody>
          <a:bodyPr/>
          <a:lstStyle/>
          <a:p>
            <a:r>
              <a:rPr lang="en-AU" dirty="0"/>
              <a:t>U</a:t>
            </a:r>
            <a:r>
              <a:rPr lang="en-AU" dirty="0" smtClean="0"/>
              <a:t>se </a:t>
            </a:r>
            <a:r>
              <a:rPr lang="en-AU" dirty="0"/>
              <a:t>a CAD program to produce 2D workshop drawings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0171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483</TotalTime>
  <Words>151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Composite</vt:lpstr>
      <vt:lpstr>Industrial Technology Timber Stage 5</vt:lpstr>
      <vt:lpstr>PowerPoint Presentation</vt:lpstr>
      <vt:lpstr>Appearance</vt:lpstr>
      <vt:lpstr>Function</vt:lpstr>
      <vt:lpstr>Veneer</vt:lpstr>
      <vt:lpstr>CAD - Computer Aided Drawing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</dc:title>
  <dc:creator>mreed</dc:creator>
  <cp:lastModifiedBy>%username%</cp:lastModifiedBy>
  <cp:revision>21</cp:revision>
  <dcterms:created xsi:type="dcterms:W3CDTF">2013-01-30T21:37:27Z</dcterms:created>
  <dcterms:modified xsi:type="dcterms:W3CDTF">2013-04-03T07:01:50Z</dcterms:modified>
</cp:coreProperties>
</file>