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Societal and Environmental Impact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391162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Societal and Environmental Impact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5.7.1, 5.7.2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AU" sz="1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the effects of the timber industry on society and the environment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describe the environmental implications of the production and use of manufactured boards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Society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>
                <a:latin typeface="Times New Roman"/>
                <a:ea typeface="Times New Roman"/>
              </a:rPr>
              <a:t>Effects </a:t>
            </a:r>
            <a:r>
              <a:rPr lang="en-AU" dirty="0">
                <a:latin typeface="Times New Roman"/>
                <a:ea typeface="Times New Roman"/>
              </a:rPr>
              <a:t>of the timber industry on society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Environment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>
                <a:latin typeface="Times New Roman"/>
                <a:ea typeface="Times New Roman"/>
              </a:rPr>
              <a:t>Effects </a:t>
            </a:r>
            <a:r>
              <a:rPr lang="en-AU" dirty="0">
                <a:latin typeface="Times New Roman"/>
                <a:ea typeface="Times New Roman"/>
              </a:rPr>
              <a:t>of the timber industry on </a:t>
            </a:r>
            <a:r>
              <a:rPr lang="en-AU" dirty="0" smtClean="0">
                <a:latin typeface="Times New Roman"/>
                <a:ea typeface="Times New Roman"/>
              </a:rPr>
              <a:t>the Environment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5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Manufactured Boards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203304" cy="5472608"/>
          </a:xfrm>
        </p:spPr>
        <p:txBody>
          <a:bodyPr>
            <a:normAutofit/>
          </a:bodyPr>
          <a:lstStyle/>
          <a:p>
            <a:r>
              <a:rPr lang="en-AU" sz="3600" dirty="0"/>
              <a:t>D</a:t>
            </a:r>
            <a:r>
              <a:rPr lang="en-AU" sz="3600" dirty="0" smtClean="0"/>
              <a:t>escribe </a:t>
            </a:r>
            <a:r>
              <a:rPr lang="en-AU" sz="3600" dirty="0"/>
              <a:t>the environmental implications of the production and use of manufactured boards</a:t>
            </a:r>
            <a:endParaRPr lang="en-AU" sz="36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>
                <a:latin typeface="Times New Roman"/>
                <a:ea typeface="Times New Roman"/>
              </a:rPr>
              <a:t>Activity 1</a:t>
            </a:r>
          </a:p>
          <a:p>
            <a:endParaRPr lang="en-AU" dirty="0">
              <a:latin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5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242</TotalTime>
  <Words>87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Industrial Technology Timber Stage 5</vt:lpstr>
      <vt:lpstr>PowerPoint Presentation</vt:lpstr>
      <vt:lpstr>Society</vt:lpstr>
      <vt:lpstr>Environment</vt:lpstr>
      <vt:lpstr>Manufactured Boards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20</cp:revision>
  <dcterms:created xsi:type="dcterms:W3CDTF">2013-01-30T21:37:27Z</dcterms:created>
  <dcterms:modified xsi:type="dcterms:W3CDTF">2013-04-03T07:11:37Z</dcterms:modified>
</cp:coreProperties>
</file>