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99300" cy="1022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Cabinetwork - Specialised Module </a:t>
            </a:r>
            <a:r>
              <a:rPr lang="en-AU" sz="1600" dirty="0"/>
              <a:t>3</a:t>
            </a:r>
            <a:endParaRPr lang="en-AU" sz="1600" dirty="0" smtClean="0"/>
          </a:p>
          <a:p>
            <a:r>
              <a:rPr lang="en-AU" sz="1600" dirty="0" smtClean="0"/>
              <a:t>Design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546679"/>
              </p:ext>
            </p:extLst>
          </p:nvPr>
        </p:nvGraphicFramePr>
        <p:xfrm>
          <a:off x="323528" y="1700808"/>
          <a:ext cx="7435850" cy="2483931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7527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Design</a:t>
                      </a:r>
                      <a:endParaRPr lang="en-AU" sz="18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/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(refer to </a:t>
                      </a:r>
                      <a:r>
                        <a:rPr lang="en-AU" sz="1000" b="1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Outcomes </a:t>
                      </a:r>
                      <a:r>
                        <a:rPr lang="en-AU" sz="10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5.2.1, 5.5.1, 5.6.1 </a:t>
                      </a:r>
                      <a:r>
                        <a:rPr lang="en-AU" sz="1000" i="1" dirty="0" smtClean="0">
                          <a:effectLst/>
                          <a:latin typeface="Times New Roman"/>
                          <a:ea typeface="Times New Roman"/>
                        </a:rPr>
                        <a:t>)</a:t>
                      </a:r>
                    </a:p>
                    <a:p>
                      <a:endParaRPr lang="en-AU" sz="1800" u="none" strike="noStrike" kern="1200" baseline="0" dirty="0" smtClean="0"/>
                    </a:p>
                  </a:txBody>
                  <a:tcPr/>
                </a:tc>
              </a:tr>
              <a:tr h="1691451"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>
                          <a:effectLst/>
                          <a:latin typeface="Times New Roman"/>
                          <a:ea typeface="Times New Roman"/>
                        </a:rPr>
                        <a:t>design principles and processes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>
                          <a:effectLst/>
                          <a:latin typeface="Times New Roman"/>
                          <a:ea typeface="Times New Roman"/>
                        </a:rPr>
                        <a:t>project sequencing and time management</a:t>
                      </a:r>
                      <a:br>
                        <a:rPr lang="en-AU" sz="1000" u="none" strike="noStrike">
                          <a:effectLst/>
                          <a:latin typeface="Times New Roman"/>
                          <a:ea typeface="Times New Roman"/>
                        </a:rPr>
                      </a:br>
                      <a:endParaRPr lang="en-AU" sz="1000" u="none" strike="noStrike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>
                          <a:effectLst/>
                          <a:latin typeface="Times New Roman"/>
                          <a:ea typeface="Times New Roman"/>
                        </a:rPr>
                        <a:t>research techniques</a:t>
                      </a:r>
                    </a:p>
                  </a:txBody>
                  <a:tcPr marL="53975" marR="53975" marT="0" marB="0"/>
                </a:tc>
                <a:tc>
                  <a:txBody>
                    <a:bodyPr/>
                    <a:lstStyle/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apply principles of design in the modification and design of timber projects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identify and apply the factors influencing good design to the design and/or modification of projects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produce freehand sketches to visualise, generate and record ideas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calculate the total cost of projects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follow a planned sequence of operations</a:t>
                      </a:r>
                    </a:p>
                    <a:p>
                      <a:pPr marL="342900" lvl="0" indent="-342900" fontAlgn="base">
                        <a:lnSpc>
                          <a:spcPts val="1400"/>
                        </a:lnSpc>
                        <a:spcAft>
                          <a:spcPts val="0"/>
                        </a:spcAft>
                        <a:buSzPts val="800"/>
                        <a:buFont typeface="Symbol"/>
                        <a:buChar char=""/>
                        <a:tabLst>
                          <a:tab pos="226695" algn="l"/>
                        </a:tabLst>
                      </a:pPr>
                      <a:r>
                        <a:rPr lang="en-AU" sz="1000" u="none" strike="noStrike" dirty="0">
                          <a:effectLst/>
                          <a:latin typeface="Times New Roman"/>
                          <a:ea typeface="Times New Roman"/>
                        </a:rPr>
                        <a:t>use internet facilities to research practical projects</a:t>
                      </a:r>
                    </a:p>
                  </a:txBody>
                  <a:tcPr marL="53975" marR="5397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pPr lvl="0"/>
            <a:r>
              <a:rPr lang="en-AU" sz="4000" dirty="0" smtClean="0">
                <a:solidFill>
                  <a:srgbClr val="0070C0"/>
                </a:solidFill>
              </a:rPr>
              <a:t>Design </a:t>
            </a:r>
            <a:r>
              <a:rPr lang="en-AU" sz="4000" dirty="0">
                <a:solidFill>
                  <a:srgbClr val="0070C0"/>
                </a:solidFill>
              </a:rPr>
              <a:t>P</a:t>
            </a:r>
            <a:r>
              <a:rPr lang="en-AU" sz="4000" dirty="0" smtClean="0">
                <a:solidFill>
                  <a:srgbClr val="0070C0"/>
                </a:solidFill>
              </a:rPr>
              <a:t>rinciples </a:t>
            </a:r>
            <a:r>
              <a:rPr lang="en-AU" sz="4000" dirty="0">
                <a:solidFill>
                  <a:srgbClr val="0070C0"/>
                </a:solidFill>
              </a:rPr>
              <a:t>and </a:t>
            </a:r>
            <a:r>
              <a:rPr lang="en-AU" sz="4000" dirty="0" smtClean="0">
                <a:solidFill>
                  <a:srgbClr val="0070C0"/>
                </a:solidFill>
              </a:rPr>
              <a:t>Processes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 dirty="0" smtClean="0"/>
              <a:t>Principles </a:t>
            </a:r>
            <a:r>
              <a:rPr lang="en-AU" dirty="0"/>
              <a:t>of design in the modification and design of timber projects</a:t>
            </a:r>
          </a:p>
        </p:txBody>
      </p:sp>
    </p:spTree>
    <p:extLst>
      <p:ext uri="{BB962C8B-B14F-4D97-AF65-F5344CB8AC3E}">
        <p14:creationId xmlns:p14="http://schemas.microsoft.com/office/powerpoint/2010/main" val="44232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pPr lvl="0"/>
            <a:r>
              <a:rPr lang="en-AU" sz="4000" dirty="0" smtClean="0">
                <a:solidFill>
                  <a:srgbClr val="0070C0"/>
                </a:solidFill>
              </a:rPr>
              <a:t>Design </a:t>
            </a:r>
            <a:r>
              <a:rPr lang="en-AU" sz="4000" dirty="0">
                <a:solidFill>
                  <a:srgbClr val="0070C0"/>
                </a:solidFill>
              </a:rPr>
              <a:t>P</a:t>
            </a:r>
            <a:r>
              <a:rPr lang="en-AU" sz="4000" dirty="0" smtClean="0">
                <a:solidFill>
                  <a:srgbClr val="0070C0"/>
                </a:solidFill>
              </a:rPr>
              <a:t>rinciples </a:t>
            </a:r>
            <a:r>
              <a:rPr lang="en-AU" sz="4000" dirty="0">
                <a:solidFill>
                  <a:srgbClr val="0070C0"/>
                </a:solidFill>
              </a:rPr>
              <a:t>and </a:t>
            </a:r>
            <a:r>
              <a:rPr lang="en-AU" sz="4000" dirty="0" smtClean="0">
                <a:solidFill>
                  <a:srgbClr val="0070C0"/>
                </a:solidFill>
              </a:rPr>
              <a:t>Processes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 dirty="0" smtClean="0"/>
              <a:t>Factors </a:t>
            </a:r>
            <a:r>
              <a:rPr lang="en-AU" dirty="0"/>
              <a:t>influencing good </a:t>
            </a:r>
            <a:r>
              <a:rPr lang="en-AU" dirty="0" smtClean="0"/>
              <a:t>design.</a:t>
            </a:r>
          </a:p>
          <a:p>
            <a:pPr lvl="0" fontAlgn="base"/>
            <a:endParaRPr lang="en-AU" dirty="0"/>
          </a:p>
          <a:p>
            <a:pPr lvl="0" fontAlgn="base"/>
            <a:r>
              <a:rPr lang="en-AU" dirty="0" smtClean="0"/>
              <a:t>Design </a:t>
            </a:r>
            <a:r>
              <a:rPr lang="en-AU" dirty="0"/>
              <a:t>and/or modification of projects</a:t>
            </a:r>
          </a:p>
        </p:txBody>
      </p:sp>
    </p:spTree>
    <p:extLst>
      <p:ext uri="{BB962C8B-B14F-4D97-AF65-F5344CB8AC3E}">
        <p14:creationId xmlns:p14="http://schemas.microsoft.com/office/powerpoint/2010/main" val="4342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pPr lvl="0"/>
            <a:r>
              <a:rPr lang="en-AU" sz="4000" dirty="0" smtClean="0">
                <a:solidFill>
                  <a:srgbClr val="0070C0"/>
                </a:solidFill>
              </a:rPr>
              <a:t>Design </a:t>
            </a:r>
            <a:r>
              <a:rPr lang="en-AU" sz="4000" dirty="0">
                <a:solidFill>
                  <a:srgbClr val="0070C0"/>
                </a:solidFill>
              </a:rPr>
              <a:t>P</a:t>
            </a:r>
            <a:r>
              <a:rPr lang="en-AU" sz="4000" dirty="0" smtClean="0">
                <a:solidFill>
                  <a:srgbClr val="0070C0"/>
                </a:solidFill>
              </a:rPr>
              <a:t>rinciples </a:t>
            </a:r>
            <a:r>
              <a:rPr lang="en-AU" sz="4000" dirty="0">
                <a:solidFill>
                  <a:srgbClr val="0070C0"/>
                </a:solidFill>
              </a:rPr>
              <a:t>and </a:t>
            </a:r>
            <a:r>
              <a:rPr lang="en-AU" sz="4000" dirty="0" smtClean="0">
                <a:solidFill>
                  <a:srgbClr val="0070C0"/>
                </a:solidFill>
              </a:rPr>
              <a:t>Processes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 dirty="0" smtClean="0"/>
              <a:t>Freehand sketching </a:t>
            </a:r>
            <a:r>
              <a:rPr lang="en-AU" dirty="0"/>
              <a:t>to visualise, generate and record ideas</a:t>
            </a:r>
          </a:p>
        </p:txBody>
      </p:sp>
    </p:spTree>
    <p:extLst>
      <p:ext uri="{BB962C8B-B14F-4D97-AF65-F5344CB8AC3E}">
        <p14:creationId xmlns:p14="http://schemas.microsoft.com/office/powerpoint/2010/main" val="43423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Autofit/>
          </a:bodyPr>
          <a:lstStyle/>
          <a:p>
            <a:pPr lvl="0"/>
            <a:r>
              <a:rPr lang="en-AU" sz="3600" dirty="0">
                <a:solidFill>
                  <a:srgbClr val="0070C0"/>
                </a:solidFill>
              </a:rPr>
              <a:t>P</a:t>
            </a:r>
            <a:r>
              <a:rPr lang="en-AU" sz="3600" dirty="0" smtClean="0">
                <a:solidFill>
                  <a:srgbClr val="0070C0"/>
                </a:solidFill>
              </a:rPr>
              <a:t>roject </a:t>
            </a:r>
            <a:r>
              <a:rPr lang="en-AU" sz="3600" dirty="0">
                <a:solidFill>
                  <a:srgbClr val="0070C0"/>
                </a:solidFill>
              </a:rPr>
              <a:t>S</a:t>
            </a:r>
            <a:r>
              <a:rPr lang="en-AU" sz="3600" dirty="0" smtClean="0">
                <a:solidFill>
                  <a:srgbClr val="0070C0"/>
                </a:solidFill>
              </a:rPr>
              <a:t>equencing </a:t>
            </a:r>
            <a:r>
              <a:rPr lang="en-AU" sz="2400" dirty="0">
                <a:solidFill>
                  <a:srgbClr val="0070C0"/>
                </a:solidFill>
              </a:rPr>
              <a:t>and</a:t>
            </a:r>
            <a:r>
              <a:rPr lang="en-AU" sz="3600" dirty="0">
                <a:solidFill>
                  <a:srgbClr val="0070C0"/>
                </a:solidFill>
              </a:rPr>
              <a:t> </a:t>
            </a:r>
            <a:r>
              <a:rPr lang="en-AU" sz="3600" dirty="0" smtClean="0">
                <a:solidFill>
                  <a:srgbClr val="0070C0"/>
                </a:solidFill>
              </a:rPr>
              <a:t>Time </a:t>
            </a:r>
            <a:r>
              <a:rPr lang="en-AU" sz="3600" dirty="0">
                <a:solidFill>
                  <a:srgbClr val="0070C0"/>
                </a:solidFill>
              </a:rPr>
              <a:t>M</a:t>
            </a:r>
            <a:r>
              <a:rPr lang="en-AU" sz="3600" dirty="0" smtClean="0">
                <a:solidFill>
                  <a:srgbClr val="0070C0"/>
                </a:solidFill>
              </a:rPr>
              <a:t>anagement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 dirty="0" smtClean="0"/>
              <a:t>Calculate </a:t>
            </a:r>
            <a:r>
              <a:rPr lang="en-AU" dirty="0"/>
              <a:t>the </a:t>
            </a:r>
            <a:r>
              <a:rPr lang="en-AU" dirty="0" smtClean="0"/>
              <a:t>cost </a:t>
            </a:r>
            <a:r>
              <a:rPr lang="en-AU" dirty="0"/>
              <a:t>of projects</a:t>
            </a:r>
          </a:p>
        </p:txBody>
      </p:sp>
    </p:spTree>
    <p:extLst>
      <p:ext uri="{BB962C8B-B14F-4D97-AF65-F5344CB8AC3E}">
        <p14:creationId xmlns:p14="http://schemas.microsoft.com/office/powerpoint/2010/main" val="31770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Autofit/>
          </a:bodyPr>
          <a:lstStyle/>
          <a:p>
            <a:pPr lvl="0"/>
            <a:r>
              <a:rPr lang="en-AU" sz="3600" dirty="0">
                <a:solidFill>
                  <a:srgbClr val="0070C0"/>
                </a:solidFill>
              </a:rPr>
              <a:t>P</a:t>
            </a:r>
            <a:r>
              <a:rPr lang="en-AU" sz="3600" dirty="0" smtClean="0">
                <a:solidFill>
                  <a:srgbClr val="0070C0"/>
                </a:solidFill>
              </a:rPr>
              <a:t>roject </a:t>
            </a:r>
            <a:r>
              <a:rPr lang="en-AU" sz="3600" dirty="0">
                <a:solidFill>
                  <a:srgbClr val="0070C0"/>
                </a:solidFill>
              </a:rPr>
              <a:t>S</a:t>
            </a:r>
            <a:r>
              <a:rPr lang="en-AU" sz="3600" dirty="0" smtClean="0">
                <a:solidFill>
                  <a:srgbClr val="0070C0"/>
                </a:solidFill>
              </a:rPr>
              <a:t>equencing </a:t>
            </a:r>
            <a:r>
              <a:rPr lang="en-AU" sz="2400" dirty="0">
                <a:solidFill>
                  <a:srgbClr val="0070C0"/>
                </a:solidFill>
              </a:rPr>
              <a:t>and</a:t>
            </a:r>
            <a:r>
              <a:rPr lang="en-AU" sz="3600" dirty="0">
                <a:solidFill>
                  <a:srgbClr val="0070C0"/>
                </a:solidFill>
              </a:rPr>
              <a:t> </a:t>
            </a:r>
            <a:r>
              <a:rPr lang="en-AU" sz="3600" dirty="0" smtClean="0">
                <a:solidFill>
                  <a:srgbClr val="0070C0"/>
                </a:solidFill>
              </a:rPr>
              <a:t>Time </a:t>
            </a:r>
            <a:r>
              <a:rPr lang="en-AU" sz="3600" dirty="0">
                <a:solidFill>
                  <a:srgbClr val="0070C0"/>
                </a:solidFill>
              </a:rPr>
              <a:t>M</a:t>
            </a:r>
            <a:r>
              <a:rPr lang="en-AU" sz="3600" dirty="0" smtClean="0">
                <a:solidFill>
                  <a:srgbClr val="0070C0"/>
                </a:solidFill>
              </a:rPr>
              <a:t>anagement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 dirty="0"/>
              <a:t>F</a:t>
            </a:r>
            <a:r>
              <a:rPr lang="en-AU" dirty="0" smtClean="0"/>
              <a:t>ollow </a:t>
            </a:r>
            <a:r>
              <a:rPr lang="en-AU" dirty="0"/>
              <a:t>a planned sequence of operations</a:t>
            </a:r>
          </a:p>
        </p:txBody>
      </p:sp>
    </p:spTree>
    <p:extLst>
      <p:ext uri="{BB962C8B-B14F-4D97-AF65-F5344CB8AC3E}">
        <p14:creationId xmlns:p14="http://schemas.microsoft.com/office/powerpoint/2010/main" val="176929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Autofit/>
          </a:bodyPr>
          <a:lstStyle/>
          <a:p>
            <a:pPr lvl="0"/>
            <a:r>
              <a:rPr lang="en-AU" sz="3600" dirty="0" smtClean="0">
                <a:solidFill>
                  <a:srgbClr val="0070C0"/>
                </a:solidFill>
              </a:rPr>
              <a:t>Research Techniques</a:t>
            </a:r>
            <a:endParaRPr lang="en-AU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400" b="1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8144" y="3552372"/>
            <a:ext cx="2448272" cy="1629228"/>
          </a:xfrm>
        </p:spPr>
        <p:txBody>
          <a:bodyPr/>
          <a:lstStyle/>
          <a:p>
            <a:pPr lvl="0" fontAlgn="base"/>
            <a:r>
              <a:rPr lang="en-AU"/>
              <a:t>U</a:t>
            </a:r>
            <a:r>
              <a:rPr lang="en-AU" smtClean="0"/>
              <a:t>se </a:t>
            </a:r>
            <a:r>
              <a:rPr lang="en-AU"/>
              <a:t>internet facilities to research practical projects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141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265</TotalTime>
  <Words>159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Composite</vt:lpstr>
      <vt:lpstr>Industrial Technology Timber Stage 5</vt:lpstr>
      <vt:lpstr>PowerPoint Presentation</vt:lpstr>
      <vt:lpstr>Design Principles and Processes</vt:lpstr>
      <vt:lpstr>Design Principles and Processes</vt:lpstr>
      <vt:lpstr>Design Principles and Processes</vt:lpstr>
      <vt:lpstr>Project Sequencing and Time Management</vt:lpstr>
      <vt:lpstr>Project Sequencing and Time Management</vt:lpstr>
      <vt:lpstr>Research Techniques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mreed</dc:creator>
  <cp:lastModifiedBy>%username%</cp:lastModifiedBy>
  <cp:revision>21</cp:revision>
  <dcterms:created xsi:type="dcterms:W3CDTF">2013-01-30T21:37:27Z</dcterms:created>
  <dcterms:modified xsi:type="dcterms:W3CDTF">2013-04-03T06:37:33Z</dcterms:modified>
</cp:coreProperties>
</file>