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Cabinetwork - Specialised Module </a:t>
            </a:r>
            <a:r>
              <a:rPr lang="en-AU" sz="1600" dirty="0"/>
              <a:t>3</a:t>
            </a:r>
            <a:endParaRPr lang="en-AU" sz="1600" dirty="0" smtClean="0"/>
          </a:p>
          <a:p>
            <a:r>
              <a:rPr lang="en-AU" sz="1600" dirty="0" smtClean="0"/>
              <a:t>Design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395322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Links to Industry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AU" sz="1000" b="1" i="1" dirty="0" smtClean="0">
                          <a:effectLst/>
                          <a:latin typeface="Times New Roman"/>
                          <a:ea typeface="Times New Roman"/>
                        </a:rPr>
                        <a:t>refer to </a:t>
                      </a:r>
                      <a:r>
                        <a:rPr lang="en-AU" sz="1000" b="1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Outcomes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5.5.1, 5.7.2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AU" sz="1000" i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>
                          <a:effectLst/>
                          <a:latin typeface="Times New Roman"/>
                          <a:ea typeface="Times New Roman"/>
                        </a:rPr>
                        <a:t>industrial manufacturing techniques in cabinetwork including the application of computer-aided manufacture (CAM)</a:t>
                      </a: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compare and contrast industrial processes with those undertaken in the classroom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identify new and emerging technologies and contrast with those used in the past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describe the impact of new and emerging technologies on careers and professions in the timber industry</a:t>
                      </a: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676400"/>
            <a:ext cx="338437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Industrial Manufacturing Techniques </a:t>
            </a:r>
            <a:r>
              <a:rPr lang="en-AU" sz="2700" dirty="0" smtClean="0">
                <a:solidFill>
                  <a:srgbClr val="0070C0"/>
                </a:solidFill>
              </a:rPr>
              <a:t>including</a:t>
            </a:r>
            <a:r>
              <a:rPr lang="en-AU" sz="4000" dirty="0" smtClean="0">
                <a:solidFill>
                  <a:srgbClr val="0070C0"/>
                </a:solidFill>
              </a:rPr>
              <a:t>  (CAM)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>
                <a:latin typeface="Times New Roman"/>
                <a:ea typeface="Times New Roman"/>
              </a:rPr>
              <a:t>Compare </a:t>
            </a:r>
            <a:r>
              <a:rPr lang="en-AU" dirty="0">
                <a:latin typeface="Times New Roman"/>
                <a:ea typeface="Times New Roman"/>
              </a:rPr>
              <a:t>and contrast </a:t>
            </a:r>
            <a:r>
              <a:rPr lang="en-AU" dirty="0" smtClean="0">
                <a:latin typeface="Times New Roman"/>
                <a:ea typeface="Times New Roman"/>
              </a:rPr>
              <a:t>industrial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>
                <a:latin typeface="Times New Roman"/>
                <a:ea typeface="Times New Roman"/>
              </a:rPr>
              <a:t>processes </a:t>
            </a:r>
            <a:r>
              <a:rPr lang="en-AU" dirty="0">
                <a:latin typeface="Times New Roman"/>
                <a:ea typeface="Times New Roman"/>
              </a:rPr>
              <a:t>with those </a:t>
            </a:r>
            <a:r>
              <a:rPr lang="en-AU" dirty="0" smtClean="0">
                <a:latin typeface="Times New Roman"/>
                <a:ea typeface="Times New Roman"/>
              </a:rPr>
              <a:t>undertaken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>
                <a:latin typeface="Times New Roman"/>
                <a:ea typeface="Times New Roman"/>
              </a:rPr>
              <a:t>in </a:t>
            </a:r>
            <a:r>
              <a:rPr lang="en-AU" dirty="0">
                <a:latin typeface="Times New Roman"/>
                <a:ea typeface="Times New Roman"/>
              </a:rPr>
              <a:t>the classroom</a:t>
            </a:r>
            <a:endParaRPr lang="en-A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676400"/>
            <a:ext cx="338437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Industrial Manufacturing Techniques </a:t>
            </a:r>
            <a:r>
              <a:rPr lang="en-AU" sz="2700" dirty="0" smtClean="0">
                <a:solidFill>
                  <a:srgbClr val="0070C0"/>
                </a:solidFill>
              </a:rPr>
              <a:t>including</a:t>
            </a:r>
            <a:r>
              <a:rPr lang="en-AU" sz="4000" dirty="0" smtClean="0">
                <a:solidFill>
                  <a:srgbClr val="0070C0"/>
                </a:solidFill>
              </a:rPr>
              <a:t>  (CAM)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 fontAlgn="base"/>
            <a:r>
              <a:rPr lang="en-AU" dirty="0"/>
              <a:t>I</a:t>
            </a:r>
            <a:r>
              <a:rPr lang="en-AU" dirty="0" smtClean="0"/>
              <a:t>dentify </a:t>
            </a:r>
            <a:r>
              <a:rPr lang="en-AU" dirty="0"/>
              <a:t>new and </a:t>
            </a:r>
            <a:r>
              <a:rPr lang="en-AU" dirty="0" smtClean="0"/>
              <a:t>emerging</a:t>
            </a:r>
          </a:p>
          <a:p>
            <a:pPr lvl="0" fontAlgn="base"/>
            <a:r>
              <a:rPr lang="en-AU" dirty="0" smtClean="0"/>
              <a:t>technologies </a:t>
            </a:r>
            <a:r>
              <a:rPr lang="en-AU" dirty="0"/>
              <a:t>and </a:t>
            </a:r>
            <a:r>
              <a:rPr lang="en-AU" dirty="0" smtClean="0"/>
              <a:t>contrast</a:t>
            </a:r>
          </a:p>
          <a:p>
            <a:pPr lvl="0" fontAlgn="base"/>
            <a:r>
              <a:rPr lang="en-AU" dirty="0" smtClean="0"/>
              <a:t>with </a:t>
            </a:r>
            <a:r>
              <a:rPr lang="en-AU" dirty="0"/>
              <a:t>those used in the past</a:t>
            </a:r>
          </a:p>
        </p:txBody>
      </p:sp>
    </p:spTree>
    <p:extLst>
      <p:ext uri="{BB962C8B-B14F-4D97-AF65-F5344CB8AC3E}">
        <p14:creationId xmlns:p14="http://schemas.microsoft.com/office/powerpoint/2010/main" val="16168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0" y="1676400"/>
            <a:ext cx="338437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Industrial Manufacturing Techniques </a:t>
            </a:r>
            <a:r>
              <a:rPr lang="en-AU" sz="2700" dirty="0" smtClean="0">
                <a:solidFill>
                  <a:srgbClr val="0070C0"/>
                </a:solidFill>
              </a:rPr>
              <a:t>including</a:t>
            </a:r>
            <a:r>
              <a:rPr lang="en-AU" sz="4000" dirty="0" smtClean="0">
                <a:solidFill>
                  <a:srgbClr val="0070C0"/>
                </a:solidFill>
              </a:rPr>
              <a:t>  (CAM)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/>
              <a:t>D</a:t>
            </a:r>
            <a:r>
              <a:rPr lang="en-AU" dirty="0" smtClean="0"/>
              <a:t>escribe </a:t>
            </a:r>
            <a:r>
              <a:rPr lang="en-AU" dirty="0"/>
              <a:t>the impact of new </a:t>
            </a:r>
            <a:r>
              <a:rPr lang="en-AU" dirty="0" smtClean="0"/>
              <a:t>and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/>
              <a:t>emerging </a:t>
            </a:r>
            <a:r>
              <a:rPr lang="en-AU" dirty="0"/>
              <a:t>technologies </a:t>
            </a:r>
            <a:r>
              <a:rPr lang="en-AU" dirty="0" smtClean="0"/>
              <a:t>on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/>
              <a:t>careers </a:t>
            </a:r>
            <a:r>
              <a:rPr lang="en-AU" dirty="0"/>
              <a:t>and professions </a:t>
            </a:r>
            <a:r>
              <a:rPr lang="en-AU" dirty="0" smtClean="0"/>
              <a:t>in</a:t>
            </a:r>
          </a:p>
          <a:p>
            <a:pPr lvl="0" fontAlgn="base">
              <a:lnSpc>
                <a:spcPts val="1400"/>
              </a:lnSpc>
              <a:spcAft>
                <a:spcPts val="0"/>
              </a:spcAft>
              <a:buSzPts val="800"/>
              <a:tabLst>
                <a:tab pos="226695" algn="l"/>
              </a:tabLst>
            </a:pPr>
            <a:r>
              <a:rPr lang="en-AU" dirty="0" smtClean="0"/>
              <a:t>the </a:t>
            </a:r>
            <a:r>
              <a:rPr lang="en-AU" dirty="0"/>
              <a:t>timber industry</a:t>
            </a:r>
            <a:endParaRPr lang="en-AU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68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227</TotalTime>
  <Words>142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Industrial Technology Timber Stage 5</vt:lpstr>
      <vt:lpstr>PowerPoint Presentation</vt:lpstr>
      <vt:lpstr>Industrial Manufacturing Techniques including  (CAM)</vt:lpstr>
      <vt:lpstr>Industrial Manufacturing Techniques including  (CAM)</vt:lpstr>
      <vt:lpstr>Industrial Manufacturing Techniques including  (CAM)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%username%</cp:lastModifiedBy>
  <cp:revision>18</cp:revision>
  <dcterms:created xsi:type="dcterms:W3CDTF">2013-01-30T21:37:27Z</dcterms:created>
  <dcterms:modified xsi:type="dcterms:W3CDTF">2013-04-03T05:53:26Z</dcterms:modified>
</cp:coreProperties>
</file>