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7099300" cy="1022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1600" dirty="0" smtClean="0"/>
              <a:t>Cabinetwork - Specialised Module </a:t>
            </a:r>
            <a:r>
              <a:rPr lang="en-AU" sz="1600" dirty="0"/>
              <a:t>3</a:t>
            </a:r>
            <a:endParaRPr lang="en-AU" sz="1600" dirty="0" smtClean="0"/>
          </a:p>
          <a:p>
            <a:r>
              <a:rPr lang="en-AU" sz="1600" dirty="0" smtClean="0"/>
              <a:t>Techniques</a:t>
            </a:r>
            <a:endParaRPr lang="en-AU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47800"/>
            <a:ext cx="5213176" cy="2133600"/>
          </a:xfrm>
        </p:spPr>
        <p:txBody>
          <a:bodyPr anchor="ctr">
            <a:normAutofit/>
          </a:bodyPr>
          <a:lstStyle/>
          <a:p>
            <a:r>
              <a:rPr lang="en-AU" sz="4000" dirty="0" smtClean="0"/>
              <a:t>Industrial Technology</a:t>
            </a:r>
            <a:br>
              <a:rPr lang="en-AU" sz="4000" dirty="0" smtClean="0"/>
            </a:br>
            <a:r>
              <a:rPr lang="en-AU" sz="4000" dirty="0" smtClean="0"/>
              <a:t>Timber</a:t>
            </a:r>
            <a:br>
              <a:rPr lang="en-AU" sz="4000" dirty="0" smtClean="0"/>
            </a:br>
            <a:r>
              <a:rPr lang="en-AU" sz="4000" dirty="0" smtClean="0"/>
              <a:t>Stage 5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1414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451198"/>
              </p:ext>
            </p:extLst>
          </p:nvPr>
        </p:nvGraphicFramePr>
        <p:xfrm>
          <a:off x="323528" y="1700808"/>
          <a:ext cx="7435850" cy="24839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717925"/>
                <a:gridCol w="3717925"/>
              </a:tblGrid>
              <a:tr h="752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learn about: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Techniques</a:t>
                      </a:r>
                      <a:endParaRPr lang="en-AU" sz="18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u="none" strike="noStrike" kern="1200" baseline="0" dirty="0" smtClean="0"/>
                        <a:t>Students learn about: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(refer to Outcomes 5.2.2, 5.4.2, 5.5.1)</a:t>
                      </a:r>
                    </a:p>
                    <a:p>
                      <a:endParaRPr lang="en-AU" sz="1800" u="none" strike="noStrike" kern="1200" baseline="0" dirty="0" smtClean="0"/>
                    </a:p>
                  </a:txBody>
                  <a:tcPr/>
                </a:tc>
              </a:tr>
              <a:tr h="1691451"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a range of processes and techniques used in cabinet-making</a:t>
                      </a: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a range of framing, corner and widening joints including:</a:t>
                      </a:r>
                    </a:p>
                    <a:p>
                      <a:pPr marL="800100" lvl="1" indent="-342900">
                        <a:lnSpc>
                          <a:spcPts val="14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Char char="–"/>
                        <a:tabLst>
                          <a:tab pos="228600" algn="l"/>
                          <a:tab pos="455295" algn="l"/>
                          <a:tab pos="455295" algn="l"/>
                        </a:tabLst>
                      </a:pPr>
                      <a:r>
                        <a:rPr lang="en-AU" sz="1000" dirty="0">
                          <a:effectLst/>
                          <a:latin typeface="Times New Roman"/>
                          <a:ea typeface="Times New Roman"/>
                        </a:rPr>
                        <a:t>dowel and biscuit joints</a:t>
                      </a: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surface preparation and timber finishing</a:t>
                      </a: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use a range of techniques to check projects for square</a:t>
                      </a: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select and use a range of joining methods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 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select appropriate surface preparation methods and apply finishes to achieve a quality result</a:t>
                      </a:r>
                    </a:p>
                  </a:txBody>
                  <a:tcPr marL="53975" marR="539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2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Square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Techniques to check projects for square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23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Joining Methods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Framing Joints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405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Joining Methods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Corner Joints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744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Joining Methods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Widening Joints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744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Joining Methods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Dowel and Biscuit Joints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744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Surface Preparation and Finishing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Selection and application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405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232</TotalTime>
  <Words>106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Composite</vt:lpstr>
      <vt:lpstr>Industrial Technology Timber Stage 5</vt:lpstr>
      <vt:lpstr>PowerPoint Presentation</vt:lpstr>
      <vt:lpstr>Square</vt:lpstr>
      <vt:lpstr>Joining Methods</vt:lpstr>
      <vt:lpstr>Joining Methods</vt:lpstr>
      <vt:lpstr>Joining Methods</vt:lpstr>
      <vt:lpstr>Joining Methods</vt:lpstr>
      <vt:lpstr>Surface Preparation and Finishing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</dc:title>
  <dc:creator>mreed</dc:creator>
  <cp:lastModifiedBy>%username%</cp:lastModifiedBy>
  <cp:revision>17</cp:revision>
  <dcterms:created xsi:type="dcterms:W3CDTF">2013-01-30T21:37:27Z</dcterms:created>
  <dcterms:modified xsi:type="dcterms:W3CDTF">2013-04-03T05:42:17Z</dcterms:modified>
</cp:coreProperties>
</file>