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Equipment, Tools and Machines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93615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Equipment, Tools and Machines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Outcomes 5.2.2, 5.4.2</a:t>
                      </a:r>
                      <a:r>
                        <a:rPr lang="en-AU" sz="1000" i="1" smtClean="0">
                          <a:effectLst/>
                          <a:latin typeface="Times New Roman"/>
                          <a:ea typeface="Times New Roman"/>
                        </a:rPr>
                        <a:t>, 5.5.1)</a:t>
                      </a:r>
                      <a:endParaRPr lang="en-AU" sz="1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the care and maintenance of edge tools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a variety of power and machine tools including:</a:t>
                      </a: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sanders</a:t>
                      </a: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band saw</a:t>
                      </a: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router</a:t>
                      </a: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biscuit jointer</a:t>
                      </a:r>
                    </a:p>
                    <a:p>
                      <a:pPr marL="342900" lvl="0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drills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use and maintain hand tools in cutting and shaping of timber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use power and machine tools in the construction of projects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Hand tools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Care and Maintenance of edge tools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Sanders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5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Bandsaw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Router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Biscuit Jointer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smtClean="0">
                <a:solidFill>
                  <a:srgbClr val="0070C0"/>
                </a:solidFill>
              </a:rPr>
              <a:t>Power tools</a:t>
            </a:r>
            <a:r>
              <a:rPr lang="en-AU" sz="4000" dirty="0">
                <a:solidFill>
                  <a:srgbClr val="0070C0"/>
                </a:solidFill>
              </a:rPr>
              <a:t/>
            </a:r>
            <a:br>
              <a:rPr lang="en-AU" sz="4000" dirty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and</a:t>
            </a:r>
            <a:br>
              <a:rPr lang="en-AU" sz="4000" dirty="0" smtClean="0">
                <a:solidFill>
                  <a:srgbClr val="0070C0"/>
                </a:solidFill>
              </a:rPr>
            </a:br>
            <a:r>
              <a:rPr lang="en-AU" sz="4000" dirty="0" smtClean="0">
                <a:solidFill>
                  <a:srgbClr val="0070C0"/>
                </a:solidFill>
              </a:rPr>
              <a:t>Machines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/>
              <a:t>D</a:t>
            </a:r>
            <a:r>
              <a:rPr lang="en-AU" dirty="0" smtClean="0"/>
              <a:t>rills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4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222</TotalTime>
  <Words>103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Industrial Technology Timber Stage 5</vt:lpstr>
      <vt:lpstr>PowerPoint Presentation</vt:lpstr>
      <vt:lpstr>Hand tools</vt:lpstr>
      <vt:lpstr>Power tools and Machines</vt:lpstr>
      <vt:lpstr>Power tools and Machines</vt:lpstr>
      <vt:lpstr>Power tools and Machines</vt:lpstr>
      <vt:lpstr>Power tools and Machines</vt:lpstr>
      <vt:lpstr>Power tools and Machines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16</cp:revision>
  <dcterms:created xsi:type="dcterms:W3CDTF">2013-01-30T21:37:27Z</dcterms:created>
  <dcterms:modified xsi:type="dcterms:W3CDTF">2013-04-03T05:20:24Z</dcterms:modified>
</cp:coreProperties>
</file>