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t>3/04/2013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Cabinetwork Specialised Module 3</a:t>
            </a:r>
          </a:p>
          <a:p>
            <a:r>
              <a:rPr lang="en-AU" sz="1600" dirty="0" smtClean="0"/>
              <a:t>Materials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439858"/>
              </p:ext>
            </p:extLst>
          </p:nvPr>
        </p:nvGraphicFramePr>
        <p:xfrm>
          <a:off x="323528" y="1700808"/>
          <a:ext cx="7435850" cy="221037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Materials</a:t>
                      </a:r>
                      <a:endParaRPr lang="en-AU" sz="1800" b="1" i="0" u="none" strike="noStrike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</a:t>
                      </a: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(refer to Outcomes 5.3.1, 5.3.2, 5.5.1)</a:t>
                      </a:r>
                    </a:p>
                    <a:p>
                      <a:endParaRPr lang="en-AU" sz="1800" u="none" strike="noStrike" kern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the properties and applications of solid timbers, manufactured boards and veneers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hardware and allied materials used in cabinetwork such as:</a:t>
                      </a:r>
                    </a:p>
                    <a:p>
                      <a:pPr marL="800100" lvl="1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hinges</a:t>
                      </a:r>
                    </a:p>
                    <a:p>
                      <a:pPr marL="800100" lvl="1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handles</a:t>
                      </a:r>
                    </a:p>
                    <a:p>
                      <a:pPr marL="800100" lvl="1" indent="-342900">
                        <a:lnSpc>
                          <a:spcPts val="14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–"/>
                        <a:tabLst>
                          <a:tab pos="228600" algn="l"/>
                          <a:tab pos="455295" algn="l"/>
                          <a:tab pos="455295" algn="l"/>
                        </a:tabLst>
                      </a:pP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drawer runners</a:t>
                      </a: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select and use timbers and/or timber products most suitable for completing projects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identify and compare the properties, composition, construction and applications of manufactured boards 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identify and use a range of hardware devices in the completion of projects</a:t>
                      </a: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Materials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Resists </a:t>
            </a:r>
            <a:r>
              <a:rPr lang="en-AU" sz="2800" dirty="0" err="1" smtClean="0"/>
              <a:t>spliting</a:t>
            </a:r>
            <a:r>
              <a:rPr lang="en-AU" sz="2800" dirty="0" smtClean="0"/>
              <a:t> across grain, splits along grain.</a:t>
            </a:r>
          </a:p>
          <a:p>
            <a:r>
              <a:rPr lang="en-AU" sz="2800" dirty="0" smtClean="0"/>
              <a:t>Strong along grain, weak across grain.</a:t>
            </a:r>
          </a:p>
          <a:p>
            <a:r>
              <a:rPr lang="en-AU" sz="2800" dirty="0" smtClean="0"/>
              <a:t>No Manufacture needed other than seasoning and cutting.</a:t>
            </a:r>
          </a:p>
          <a:p>
            <a:r>
              <a:rPr lang="en-AU" sz="2800" dirty="0" smtClean="0"/>
              <a:t>Retains decorative grain and colour</a:t>
            </a:r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Solid Timber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24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Materials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Plywood</a:t>
            </a:r>
          </a:p>
          <a:p>
            <a:r>
              <a:rPr lang="en-AU" sz="2800" dirty="0" smtClean="0"/>
              <a:t>MDF Medium Density Fibreboard</a:t>
            </a:r>
          </a:p>
          <a:p>
            <a:r>
              <a:rPr lang="en-AU" sz="2800" dirty="0" smtClean="0"/>
              <a:t>Marine Ply</a:t>
            </a:r>
          </a:p>
          <a:p>
            <a:r>
              <a:rPr lang="en-AU" sz="2800" dirty="0" smtClean="0"/>
              <a:t>Masonite</a:t>
            </a:r>
          </a:p>
          <a:p>
            <a:r>
              <a:rPr lang="en-AU" sz="2800" dirty="0" smtClean="0"/>
              <a:t>Particle Board / Chip board.</a:t>
            </a:r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Manufactured Boards</a:t>
            </a:r>
          </a:p>
          <a:p>
            <a:r>
              <a:rPr lang="en-AU" dirty="0" smtClean="0"/>
              <a:t>Activity 1: Add description for each.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6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Materials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800" dirty="0"/>
              <a:t>Decorative wood veneers are produced by either slicing or peeling a much larger piece of timber log into thin slices or veneers. The way the veneer is cut will determine the appearance of the grain.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Veneers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6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Materials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Flitch</a:t>
            </a:r>
          </a:p>
          <a:p>
            <a:r>
              <a:rPr lang="en-AU" sz="2800" dirty="0" smtClean="0"/>
              <a:t>Plain Slice</a:t>
            </a:r>
          </a:p>
          <a:p>
            <a:r>
              <a:rPr lang="en-AU" sz="2800" dirty="0" smtClean="0"/>
              <a:t>Quarter Slice</a:t>
            </a:r>
          </a:p>
          <a:p>
            <a:r>
              <a:rPr lang="en-AU" sz="2800" dirty="0" smtClean="0"/>
              <a:t>Rotary Peel</a:t>
            </a:r>
          </a:p>
          <a:p>
            <a:r>
              <a:rPr lang="en-AU" sz="2800" dirty="0" smtClean="0"/>
              <a:t>Book Matching</a:t>
            </a:r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Veneers</a:t>
            </a:r>
          </a:p>
          <a:p>
            <a:r>
              <a:rPr lang="en-AU" dirty="0" smtClean="0"/>
              <a:t>Activity 2: Definitions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1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41928</TotalTime>
  <Words>190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Composite</vt:lpstr>
      <vt:lpstr>Industrial Technology Timber Stage 5</vt:lpstr>
      <vt:lpstr>PowerPoint Presentation</vt:lpstr>
      <vt:lpstr>Materials</vt:lpstr>
      <vt:lpstr>Materials</vt:lpstr>
      <vt:lpstr>Materials</vt:lpstr>
      <vt:lpstr>Materials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%username%</dc:creator>
  <cp:lastModifiedBy>%username%</cp:lastModifiedBy>
  <cp:revision>15</cp:revision>
  <dcterms:created xsi:type="dcterms:W3CDTF">2013-01-30T21:37:27Z</dcterms:created>
  <dcterms:modified xsi:type="dcterms:W3CDTF">2013-04-03T07:45:19Z</dcterms:modified>
</cp:coreProperties>
</file>