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13/10/2015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smtClean="0"/>
              <a:t>General Wood - Core Module 2</a:t>
            </a:r>
          </a:p>
          <a:p>
            <a:r>
              <a:rPr lang="en-AU" sz="1600" smtClean="0"/>
              <a:t>Societal </a:t>
            </a:r>
            <a:r>
              <a:rPr lang="en-AU" sz="1600" dirty="0" smtClean="0"/>
              <a:t>and Environmental Impact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xmlns="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778666"/>
              </p:ext>
            </p:extLst>
          </p:nvPr>
        </p:nvGraphicFramePr>
        <p:xfrm>
          <a:off x="611560" y="1700808"/>
          <a:ext cx="7435850" cy="25202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Additional Content</a:t>
                      </a:r>
                      <a:endParaRPr lang="en-AU" sz="18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AU" sz="10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refer to </a:t>
                      </a:r>
                      <a:r>
                        <a:rPr lang="en-A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Outcomes </a:t>
                      </a:r>
                      <a:r>
                        <a:rPr lang="en-A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5.7.1, 5.7.2</a:t>
                      </a: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727800">
                <a:tc>
                  <a:txBody>
                    <a:bodyPr/>
                    <a:lstStyle/>
                    <a:p>
                      <a:pPr marL="355600" indent="-355600" algn="l">
                        <a:buFont typeface="Arial" pitchFamily="34" charset="0"/>
                        <a:buChar char="•"/>
                      </a:pPr>
                      <a:r>
                        <a:rPr lang="en-AU" sz="1000" baseline="0" dirty="0" smtClean="0">
                          <a:latin typeface="TimesNewRoman"/>
                        </a:rPr>
                        <a:t>a range of techniques and skills to enhance the appearance and/or function of practical projects</a:t>
                      </a:r>
                    </a:p>
                    <a:p>
                      <a:pPr marL="355600" indent="-355600" algn="l">
                        <a:buFont typeface="Arial" pitchFamily="34" charset="0"/>
                        <a:buChar char="•"/>
                      </a:pPr>
                      <a:endParaRPr lang="en-AU" sz="1000" baseline="0" dirty="0" smtClean="0">
                        <a:latin typeface="TimesNewRoman"/>
                      </a:endParaRPr>
                    </a:p>
                    <a:p>
                      <a:pPr marL="355600" indent="-355600" algn="l">
                        <a:buFont typeface="Arial" pitchFamily="34" charset="0"/>
                        <a:buChar char="•"/>
                      </a:pPr>
                      <a:r>
                        <a:rPr lang="en-AU" sz="1000" baseline="0" dirty="0" smtClean="0">
                          <a:latin typeface="TimesNewRoman"/>
                        </a:rPr>
                        <a:t>conversion and seasoning of timber</a:t>
                      </a:r>
                      <a:endParaRPr lang="en-AU" sz="1000" u="none" strike="noStrik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355600" indent="-355600" algn="l">
                        <a:buFont typeface="Arial" pitchFamily="34" charset="0"/>
                        <a:buChar char="•"/>
                      </a:pPr>
                      <a:r>
                        <a:rPr lang="en-AU" sz="1000" baseline="0" dirty="0" smtClean="0">
                          <a:latin typeface="TimesNewRoman"/>
                        </a:rPr>
                        <a:t>select detailing techniques in addition to, or further to, any of the detailing methods chosen in General Wood 1</a:t>
                      </a:r>
                    </a:p>
                    <a:p>
                      <a:pPr marL="355600" indent="-355600" algn="l">
                        <a:buFont typeface="Arial" pitchFamily="34" charset="0"/>
                        <a:buChar char="•"/>
                      </a:pPr>
                      <a:endParaRPr lang="en-AU" sz="1000" baseline="0" dirty="0" smtClean="0">
                        <a:latin typeface="TimesNewRoman"/>
                      </a:endParaRPr>
                    </a:p>
                    <a:p>
                      <a:pPr marL="355600" indent="-355600" algn="l">
                        <a:buFont typeface="Arial" pitchFamily="34" charset="0"/>
                        <a:buChar char="•"/>
                      </a:pPr>
                      <a:r>
                        <a:rPr lang="en-AU" sz="1000" baseline="0" dirty="0" smtClean="0">
                          <a:latin typeface="TimesNewRoman"/>
                        </a:rPr>
                        <a:t>identify differences in appearance and properties of </a:t>
                      </a:r>
                      <a:r>
                        <a:rPr lang="en-AU" sz="1000" baseline="0" dirty="0" err="1" smtClean="0">
                          <a:latin typeface="TimesNewRoman"/>
                        </a:rPr>
                        <a:t>radially</a:t>
                      </a:r>
                      <a:r>
                        <a:rPr lang="en-AU" sz="1000" baseline="0" dirty="0" smtClean="0">
                          <a:latin typeface="TimesNewRoman"/>
                        </a:rPr>
                        <a:t> and tangentially cut boards</a:t>
                      </a:r>
                    </a:p>
                    <a:p>
                      <a:pPr marL="355600" indent="-355600" algn="l">
                        <a:buFont typeface="Arial" pitchFamily="34" charset="0"/>
                        <a:buChar char="•"/>
                      </a:pPr>
                      <a:endParaRPr lang="en-AU" sz="1000" baseline="0" dirty="0" smtClean="0">
                        <a:latin typeface="TimesNewRoman"/>
                      </a:endParaRPr>
                    </a:p>
                    <a:p>
                      <a:pPr marL="355600" indent="-355600" algn="l">
                        <a:buFont typeface="Arial" pitchFamily="34" charset="0"/>
                        <a:buChar char="•"/>
                      </a:pPr>
                      <a:r>
                        <a:rPr lang="en-AU" sz="1000" baseline="0" dirty="0" smtClean="0">
                          <a:latin typeface="TimesNewRoman"/>
                        </a:rPr>
                        <a:t>explain the need to stack cut timber correctly for seasoning and storage</a:t>
                      </a:r>
                    </a:p>
                    <a:p>
                      <a:pPr marL="355600" indent="-355600" algn="l">
                        <a:buFont typeface="Arial" pitchFamily="34" charset="0"/>
                        <a:buChar char="•"/>
                      </a:pPr>
                      <a:endParaRPr lang="en-AU" sz="1000" baseline="0" dirty="0" smtClean="0">
                        <a:latin typeface="TimesNewRoman"/>
                      </a:endParaRPr>
                    </a:p>
                    <a:p>
                      <a:pPr marL="355600" indent="-355600" algn="l">
                        <a:buFont typeface="Arial" pitchFamily="34" charset="0"/>
                        <a:buChar char="•"/>
                      </a:pPr>
                      <a:r>
                        <a:rPr lang="en-AU" sz="1000" baseline="0" dirty="0" smtClean="0">
                          <a:latin typeface="TimesNewRoman"/>
                        </a:rPr>
                        <a:t>compare the advantages and disadvantages of air and kiln seasoning</a:t>
                      </a:r>
                      <a:endParaRPr lang="en-AU" sz="1000" u="none" strike="noStrik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Appearance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5544616" cy="5472608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There are many ways we can enhance the appearance of timber. Some include:</a:t>
            </a:r>
          </a:p>
          <a:p>
            <a:pPr lvl="1"/>
            <a:r>
              <a:rPr lang="en-AU" sz="2400" b="1" dirty="0" smtClean="0"/>
              <a:t>Finishing methods; Stain, Polyurethane, Spray finishes, Oil finish.</a:t>
            </a:r>
          </a:p>
          <a:p>
            <a:pPr lvl="1"/>
            <a:r>
              <a:rPr lang="en-AU" sz="2400" b="1" dirty="0" smtClean="0"/>
              <a:t>Figured timbers: Burl, Quilted, Birds eye, Book matched.</a:t>
            </a:r>
          </a:p>
          <a:p>
            <a:pPr lvl="1"/>
            <a:r>
              <a:rPr lang="en-AU" sz="2400" b="1" dirty="0" smtClean="0"/>
              <a:t>Contrasting timbers, Contrasting colours.</a:t>
            </a:r>
            <a:endParaRPr lang="en-AU" sz="2400" b="1" dirty="0" smtClean="0"/>
          </a:p>
          <a:p>
            <a:pPr marL="182563" lvl="1" indent="-182563"/>
            <a:endParaRPr lang="en-AU" sz="2400" b="1" dirty="0" smtClean="0"/>
          </a:p>
          <a:p>
            <a:pPr marL="182563" lvl="1" indent="-182563"/>
            <a:r>
              <a:rPr lang="en-AU" sz="2400" b="1" dirty="0" smtClean="0"/>
              <a:t>Find a picture example for each.</a:t>
            </a:r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r>
              <a:rPr lang="en-AU" dirty="0"/>
              <a:t>S</a:t>
            </a:r>
            <a:r>
              <a:rPr lang="en-AU" dirty="0" smtClean="0"/>
              <a:t>elect detailing techniques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Function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5544616" cy="5472608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There are many ways we can enhance the </a:t>
            </a:r>
            <a:r>
              <a:rPr lang="en-AU" sz="2400" b="1" dirty="0" smtClean="0"/>
              <a:t>function of </a:t>
            </a:r>
            <a:r>
              <a:rPr lang="en-AU" sz="2400" b="1" dirty="0" smtClean="0"/>
              <a:t>timber. Some include</a:t>
            </a:r>
            <a:r>
              <a:rPr lang="en-AU" sz="2400" b="1" dirty="0" smtClean="0"/>
              <a:t>:</a:t>
            </a:r>
          </a:p>
          <a:p>
            <a:pPr lvl="1"/>
            <a:r>
              <a:rPr lang="en-AU" sz="2400" b="1" dirty="0" smtClean="0"/>
              <a:t>Laminating veneers/</a:t>
            </a:r>
            <a:r>
              <a:rPr lang="en-AU" sz="2400" b="1" dirty="0" err="1" smtClean="0"/>
              <a:t>plys</a:t>
            </a:r>
            <a:r>
              <a:rPr lang="en-AU" sz="2400" b="1" dirty="0" smtClean="0"/>
              <a:t> into curves</a:t>
            </a:r>
          </a:p>
          <a:p>
            <a:pPr lvl="1"/>
            <a:r>
              <a:rPr lang="en-AU" sz="2400" b="1" dirty="0" smtClean="0"/>
              <a:t>Multi laminated beams (LVL)</a:t>
            </a:r>
          </a:p>
          <a:p>
            <a:pPr lvl="1"/>
            <a:r>
              <a:rPr lang="en-AU" sz="2400" b="1" dirty="0" smtClean="0"/>
              <a:t>Chemically treated to resist attack or rot, </a:t>
            </a:r>
            <a:r>
              <a:rPr lang="en-AU" sz="2400" b="1" dirty="0" err="1" smtClean="0"/>
              <a:t>eg</a:t>
            </a:r>
            <a:r>
              <a:rPr lang="en-AU" sz="2400" b="1" dirty="0" smtClean="0"/>
              <a:t> Treated pine. H3, H5, H7</a:t>
            </a:r>
            <a:endParaRPr lang="en-AU" sz="2400" b="1" dirty="0" smtClean="0"/>
          </a:p>
          <a:p>
            <a:pPr marL="182563" lvl="1" indent="-182563"/>
            <a:endParaRPr lang="en-AU" sz="2400" b="1" dirty="0" smtClean="0"/>
          </a:p>
          <a:p>
            <a:pPr marL="182563" lvl="1" indent="-182563"/>
            <a:r>
              <a:rPr lang="en-AU" sz="2400" b="1" dirty="0" smtClean="0"/>
              <a:t>Find a picture example for each.</a:t>
            </a:r>
          </a:p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r>
              <a:rPr lang="en-AU" dirty="0" smtClean="0"/>
              <a:t>Select </a:t>
            </a:r>
            <a:r>
              <a:rPr lang="en-AU" dirty="0"/>
              <a:t>additional detailing </a:t>
            </a:r>
            <a:r>
              <a:rPr lang="en-AU" dirty="0" smtClean="0"/>
              <a:t>techniques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0930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Conversion &amp; Seasoning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400" b="1" dirty="0" err="1" smtClean="0"/>
              <a:t>Compair</a:t>
            </a:r>
            <a:r>
              <a:rPr lang="en-AU" sz="2400" b="1" dirty="0" smtClean="0"/>
              <a:t>:</a:t>
            </a:r>
          </a:p>
          <a:p>
            <a:pPr lvl="1"/>
            <a:r>
              <a:rPr lang="en-AU" sz="2400" b="1" dirty="0" smtClean="0"/>
              <a:t>Through Sawn</a:t>
            </a:r>
          </a:p>
          <a:p>
            <a:pPr lvl="1"/>
            <a:endParaRPr lang="en-AU" sz="2400" b="1" dirty="0" smtClean="0"/>
          </a:p>
          <a:p>
            <a:pPr lvl="1"/>
            <a:endParaRPr lang="en-AU" sz="2400" b="1" dirty="0" smtClean="0"/>
          </a:p>
          <a:p>
            <a:pPr lvl="1"/>
            <a:r>
              <a:rPr lang="en-AU" sz="2400" b="1" dirty="0" smtClean="0"/>
              <a:t>Quarter Sawn</a:t>
            </a:r>
          </a:p>
          <a:p>
            <a:pPr lvl="1"/>
            <a:endParaRPr lang="en-AU" sz="2400" b="1" dirty="0" smtClean="0"/>
          </a:p>
          <a:p>
            <a:pPr lvl="1"/>
            <a:endParaRPr lang="en-AU" sz="2400" b="1" dirty="0" smtClean="0"/>
          </a:p>
          <a:p>
            <a:pPr lvl="1"/>
            <a:r>
              <a:rPr lang="en-AU" sz="2400" b="1" dirty="0" smtClean="0"/>
              <a:t>Back Sawn</a:t>
            </a:r>
          </a:p>
          <a:p>
            <a:pPr lvl="1"/>
            <a:endParaRPr lang="en-AU" sz="2400" b="1" dirty="0" smtClean="0"/>
          </a:p>
          <a:p>
            <a:pPr lvl="1"/>
            <a:endParaRPr lang="en-AU" sz="2400" b="1" dirty="0" smtClean="0"/>
          </a:p>
          <a:p>
            <a:pPr lvl="1"/>
            <a:r>
              <a:rPr lang="en-AU" sz="2400" b="1" dirty="0" smtClean="0"/>
              <a:t>Radial Sawn</a:t>
            </a:r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r>
              <a:rPr lang="en-AU" dirty="0" smtClean="0"/>
              <a:t>Radial </a:t>
            </a:r>
            <a:r>
              <a:rPr lang="en-AU" dirty="0" err="1" smtClean="0"/>
              <a:t>vs</a:t>
            </a:r>
            <a:r>
              <a:rPr lang="en-AU" dirty="0" smtClean="0"/>
              <a:t> Tangentially cut boards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017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Conversion &amp; Seasoning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Show how to stack timber for storage.</a:t>
            </a:r>
          </a:p>
          <a:p>
            <a:endParaRPr lang="en-AU" sz="2400" b="1" dirty="0" smtClean="0"/>
          </a:p>
          <a:p>
            <a:r>
              <a:rPr lang="en-AU" sz="2400" b="1" dirty="0" smtClean="0"/>
              <a:t>Why is it important to have air flow?</a:t>
            </a:r>
          </a:p>
          <a:p>
            <a:endParaRPr lang="en-AU" sz="2400" b="1" dirty="0" smtClean="0"/>
          </a:p>
          <a:p>
            <a:r>
              <a:rPr lang="en-AU" sz="2400" b="1" dirty="0" smtClean="0"/>
              <a:t>Why is it important not to have timber unsupported for large spans?</a:t>
            </a:r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r>
              <a:rPr lang="en-AU" dirty="0" smtClean="0"/>
              <a:t>Stacking timber for seasoning and storage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017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Conversion &amp; Seasoning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Provide a 1 sentence description:</a:t>
            </a:r>
          </a:p>
          <a:p>
            <a:pPr lvl="1"/>
            <a:r>
              <a:rPr lang="en-AU" sz="2400" b="1" dirty="0" smtClean="0"/>
              <a:t>Air Seasoning</a:t>
            </a:r>
          </a:p>
          <a:p>
            <a:endParaRPr lang="en-AU" sz="2400" b="1" dirty="0" smtClean="0"/>
          </a:p>
          <a:p>
            <a:endParaRPr lang="en-AU" sz="2400" b="1" dirty="0" smtClean="0"/>
          </a:p>
          <a:p>
            <a:pPr lvl="1"/>
            <a:r>
              <a:rPr lang="en-AU" sz="2400" b="1" dirty="0" smtClean="0"/>
              <a:t>Kiln Seasoning</a:t>
            </a:r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r>
              <a:rPr lang="en-AU" dirty="0" smtClean="0"/>
              <a:t>Air </a:t>
            </a:r>
            <a:r>
              <a:rPr lang="en-AU" dirty="0" err="1" smtClean="0"/>
              <a:t>vs</a:t>
            </a:r>
            <a:r>
              <a:rPr lang="en-AU" dirty="0" smtClean="0"/>
              <a:t> </a:t>
            </a:r>
            <a:r>
              <a:rPr lang="en-AU" smtClean="0"/>
              <a:t>Kiln seasoning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017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862</TotalTime>
  <Words>291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Composite</vt:lpstr>
      <vt:lpstr>Industrial Technology Timber Stage 5</vt:lpstr>
      <vt:lpstr>Slide 2</vt:lpstr>
      <vt:lpstr>Appearance</vt:lpstr>
      <vt:lpstr>Function</vt:lpstr>
      <vt:lpstr>Conversion &amp; Seasoning</vt:lpstr>
      <vt:lpstr>Conversion &amp; Seasoning</vt:lpstr>
      <vt:lpstr>Conversion &amp; Seasoning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Mark</cp:lastModifiedBy>
  <cp:revision>29</cp:revision>
  <dcterms:created xsi:type="dcterms:W3CDTF">2013-01-30T21:37:27Z</dcterms:created>
  <dcterms:modified xsi:type="dcterms:W3CDTF">2015-10-12T21:56:04Z</dcterms:modified>
</cp:coreProperties>
</file>