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20/10/2015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smtClean="0"/>
              <a:t>General Wood - Core Module 2</a:t>
            </a:r>
          </a:p>
          <a:p>
            <a:r>
              <a:rPr lang="en-AU" sz="1600" smtClean="0"/>
              <a:t>Workplace </a:t>
            </a:r>
            <a:r>
              <a:rPr lang="en-AU" sz="1600" dirty="0" smtClean="0"/>
              <a:t>Communication Skills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863740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Workplace</a:t>
                      </a:r>
                      <a:r>
                        <a:rPr lang="en-AU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Communication Skills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refer to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Outcomes 5.4.1, 5.5.1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orthogonal drawing</a:t>
                      </a:r>
                    </a:p>
                    <a:p>
                      <a:endParaRPr lang="en-AU" sz="1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AU" sz="1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industry terminology</a:t>
                      </a:r>
                    </a:p>
                    <a:p>
                      <a:endParaRPr lang="en-AU" sz="1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report writing (including the preparation of documentation to support the development and production of practical projects)</a:t>
                      </a:r>
                      <a:endParaRPr lang="en-AU" sz="10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interpret and produce orthogonal drawings related to the development and production of practical projects</a:t>
                      </a:r>
                    </a:p>
                    <a:p>
                      <a:endParaRPr lang="en-AU" sz="1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identify and recall specialist terms and use them in context</a:t>
                      </a:r>
                    </a:p>
                    <a:p>
                      <a:endParaRPr lang="en-AU" sz="1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write reports to document the development of practical projects, identifying the materials, processes and equipment used</a:t>
                      </a:r>
                      <a:endParaRPr lang="en-AU" sz="10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Orthogonal Drawings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 anchor="t">
            <a:normAutofit/>
          </a:bodyPr>
          <a:lstStyle/>
          <a:p>
            <a:r>
              <a:rPr lang="en-AU" sz="3200" dirty="0" smtClean="0"/>
              <a:t>An Orthographic projection is a 2-D representation of a 3-D object. The 2-D drawing represents different sides of an object</a:t>
            </a:r>
            <a:r>
              <a:rPr lang="en-AU" sz="3200" dirty="0" smtClean="0"/>
              <a:t>.</a:t>
            </a:r>
          </a:p>
          <a:p>
            <a:endParaRPr lang="en-AU" sz="32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" name="Picture 4" descr="3d_ort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789040"/>
            <a:ext cx="5760720" cy="278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Orthogonal Drawings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 anchor="t"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AU" sz="3200" dirty="0" smtClean="0"/>
              <a:t>Draw Orthographic views of this 3D object.</a:t>
            </a:r>
          </a:p>
          <a:p>
            <a:pPr marL="560070" indent="-514350">
              <a:buFont typeface="+mj-lt"/>
              <a:buAutoNum type="arabicPeriod"/>
            </a:pPr>
            <a:endParaRPr lang="en-AU" sz="3200" dirty="0" smtClean="0"/>
          </a:p>
          <a:p>
            <a:pPr marL="560070" indent="-514350">
              <a:buFont typeface="+mj-lt"/>
              <a:buAutoNum type="arabicPeriod"/>
            </a:pPr>
            <a:endParaRPr lang="en-AU" sz="3200" dirty="0" smtClean="0"/>
          </a:p>
          <a:p>
            <a:pPr marL="560070" indent="-514350">
              <a:buFont typeface="+mj-lt"/>
              <a:buAutoNum type="arabicPeriod"/>
            </a:pPr>
            <a:endParaRPr lang="en-AU" sz="3200" dirty="0" smtClean="0"/>
          </a:p>
          <a:p>
            <a:pPr marL="560070" indent="-514350">
              <a:buFont typeface="+mj-lt"/>
              <a:buAutoNum type="arabicPeriod"/>
            </a:pPr>
            <a:r>
              <a:rPr lang="en-AU" sz="3200" dirty="0" smtClean="0"/>
              <a:t>Draw a 3D view from this Orthographic drawing.</a:t>
            </a:r>
          </a:p>
          <a:p>
            <a:endParaRPr lang="en-AU" sz="32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6" name="Picture 5" descr="3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4946" y="1700808"/>
            <a:ext cx="2879440" cy="1934862"/>
          </a:xfrm>
          <a:prstGeom prst="rect">
            <a:avLst/>
          </a:prstGeom>
        </p:spPr>
      </p:pic>
      <p:pic>
        <p:nvPicPr>
          <p:cNvPr id="7" name="Picture 6" descr="orth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7614" y="4581129"/>
            <a:ext cx="2611433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Industry Terminology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Write the meaning of each word:</a:t>
            </a:r>
          </a:p>
          <a:p>
            <a:pPr marL="354013" indent="-182563"/>
            <a:r>
              <a:rPr lang="en-AU" sz="2400" b="1" dirty="0" smtClean="0"/>
              <a:t>DAR or RS </a:t>
            </a:r>
            <a:r>
              <a:rPr lang="en-AU" sz="1600" b="1" dirty="0" smtClean="0"/>
              <a:t>(refers to the dressing of timber)</a:t>
            </a:r>
          </a:p>
          <a:p>
            <a:pPr marL="354013" indent="-182563"/>
            <a:r>
              <a:rPr lang="en-AU" sz="2400" b="1" dirty="0" smtClean="0"/>
              <a:t>m</a:t>
            </a:r>
            <a:r>
              <a:rPr lang="en-AU" sz="2400" b="1" dirty="0" smtClean="0"/>
              <a:t>m</a:t>
            </a:r>
          </a:p>
          <a:p>
            <a:pPr marL="354013" indent="-182563"/>
            <a:r>
              <a:rPr lang="en-AU" sz="2400" b="1" dirty="0" smtClean="0"/>
              <a:t>PPE</a:t>
            </a:r>
            <a:endParaRPr lang="en-AU" sz="2400" b="1" dirty="0" smtClean="0"/>
          </a:p>
          <a:p>
            <a:pPr marL="354013" indent="-182563"/>
            <a:r>
              <a:rPr lang="en-AU" sz="2400" b="1" dirty="0" smtClean="0"/>
              <a:t>Seasoning</a:t>
            </a:r>
          </a:p>
          <a:p>
            <a:pPr marL="354013" indent="-182563"/>
            <a:r>
              <a:rPr lang="en-AU" sz="2400" b="1" dirty="0" smtClean="0"/>
              <a:t>Timber conversion</a:t>
            </a:r>
          </a:p>
          <a:p>
            <a:pPr marL="354013" indent="-182563"/>
            <a:r>
              <a:rPr lang="en-AU" sz="2400" b="1" dirty="0" smtClean="0"/>
              <a:t>WHS</a:t>
            </a:r>
          </a:p>
          <a:p>
            <a:pPr marL="354013" indent="-182563"/>
            <a:r>
              <a:rPr lang="en-AU" sz="2400" b="1" dirty="0" smtClean="0"/>
              <a:t>Aesthetics</a:t>
            </a:r>
          </a:p>
          <a:p>
            <a:pPr marL="354013" indent="-182563"/>
            <a:r>
              <a:rPr lang="en-AU" sz="2400" b="1" dirty="0" smtClean="0"/>
              <a:t>Sustainability</a:t>
            </a:r>
          </a:p>
          <a:p>
            <a:pPr marL="354013" indent="-182563"/>
            <a:r>
              <a:rPr lang="en-AU" sz="2400" b="1" dirty="0" smtClean="0"/>
              <a:t>CAD, CAM, ICT</a:t>
            </a:r>
          </a:p>
          <a:p>
            <a:pPr marL="354013" indent="-182563"/>
            <a:r>
              <a:rPr lang="en-AU" sz="2400" b="1" dirty="0" smtClean="0"/>
              <a:t>Annotations</a:t>
            </a:r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Identify and recall specialist </a:t>
            </a:r>
            <a:r>
              <a:rPr lang="en-AU" dirty="0"/>
              <a:t>terms </a:t>
            </a:r>
            <a:r>
              <a:rPr lang="en-AU" dirty="0" smtClean="0"/>
              <a:t>in </a:t>
            </a:r>
            <a:r>
              <a:rPr lang="en-AU" dirty="0"/>
              <a:t>context </a:t>
            </a:r>
          </a:p>
        </p:txBody>
      </p:sp>
    </p:spTree>
    <p:extLst>
      <p:ext uri="{BB962C8B-B14F-4D97-AF65-F5344CB8AC3E}">
        <p14:creationId xmlns:p14="http://schemas.microsoft.com/office/powerpoint/2010/main" xmlns="" val="1445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Report Writing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688632"/>
          </a:xfrm>
        </p:spPr>
        <p:txBody>
          <a:bodyPr>
            <a:normAutofit lnSpcReduction="10000"/>
          </a:bodyPr>
          <a:lstStyle/>
          <a:p>
            <a:r>
              <a:rPr lang="en-AU" sz="2400" b="1" dirty="0" smtClean="0"/>
              <a:t>When writing a report on any project you construct in Industrial Technology you ar</a:t>
            </a:r>
            <a:r>
              <a:rPr lang="en-AU" sz="2400" b="1" dirty="0" smtClean="0"/>
              <a:t>e required to write a Portfolio also. Topics may include:</a:t>
            </a:r>
          </a:p>
          <a:p>
            <a:pPr marL="182563" indent="-182563">
              <a:buNone/>
            </a:pPr>
            <a:endParaRPr lang="en-AU" sz="2400" dirty="0" smtClean="0"/>
          </a:p>
          <a:p>
            <a:pPr marL="182563" indent="-182563">
              <a:buNone/>
            </a:pPr>
            <a:r>
              <a:rPr lang="en-AU" sz="2000" b="1" dirty="0" smtClean="0"/>
              <a:t>Design, Management and Communication 	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Application </a:t>
            </a:r>
            <a:r>
              <a:rPr lang="en-AU" sz="2400" dirty="0" smtClean="0"/>
              <a:t>of design principles in the production of the Major Project: </a:t>
            </a:r>
          </a:p>
          <a:p>
            <a:pPr>
              <a:buNone/>
            </a:pPr>
            <a:r>
              <a:rPr lang="en-AU" sz="2400" dirty="0" smtClean="0"/>
              <a:t>– design development </a:t>
            </a:r>
          </a:p>
          <a:p>
            <a:pPr>
              <a:buNone/>
            </a:pPr>
            <a:r>
              <a:rPr lang="en-AU" sz="2400" dirty="0" smtClean="0"/>
              <a:t>– sketching and idea generation </a:t>
            </a:r>
          </a:p>
          <a:p>
            <a:pPr>
              <a:buNone/>
            </a:pPr>
            <a:r>
              <a:rPr lang="en-AU" sz="2400" dirty="0" smtClean="0"/>
              <a:t>– prototyping, modelling and testing </a:t>
            </a:r>
          </a:p>
          <a:p>
            <a:pPr>
              <a:buNone/>
            </a:pPr>
            <a:r>
              <a:rPr lang="en-AU" sz="2400" dirty="0" smtClean="0"/>
              <a:t>– production and working drawings </a:t>
            </a:r>
          </a:p>
          <a:p>
            <a:pPr>
              <a:buNone/>
            </a:pPr>
            <a:r>
              <a:rPr lang="en-AU" sz="2400" dirty="0" smtClean="0"/>
              <a:t>– quality and ongoing evaluation </a:t>
            </a:r>
          </a:p>
          <a:p>
            <a:pPr>
              <a:buNone/>
            </a:pPr>
            <a:r>
              <a:rPr lang="en-AU" sz="2400" dirty="0" smtClean="0"/>
              <a:t>– selection of appropriate materials, processes and other resources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Development of practical projects</a:t>
            </a:r>
          </a:p>
          <a:p>
            <a:pPr lvl="0"/>
            <a:r>
              <a:rPr lang="en-AU" dirty="0" smtClean="0"/>
              <a:t>Identify materials, processes and equipment used.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45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Report Writing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 lnSpcReduction="10000"/>
          </a:bodyPr>
          <a:lstStyle/>
          <a:p>
            <a:r>
              <a:rPr lang="en-AU" sz="2400" b="1" dirty="0" smtClean="0"/>
              <a:t>Continued</a:t>
            </a:r>
          </a:p>
          <a:p>
            <a:pPr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Application </a:t>
            </a:r>
            <a:r>
              <a:rPr lang="en-AU" sz="2400" dirty="0" smtClean="0"/>
              <a:t>of management and communication skills to produce a related folio justifying: </a:t>
            </a:r>
          </a:p>
          <a:p>
            <a:pPr>
              <a:buNone/>
            </a:pPr>
            <a:r>
              <a:rPr lang="en-AU" sz="2400" dirty="0" smtClean="0"/>
              <a:t>– research </a:t>
            </a:r>
          </a:p>
          <a:p>
            <a:pPr>
              <a:buNone/>
            </a:pPr>
            <a:r>
              <a:rPr lang="en-AU" sz="2400" dirty="0" smtClean="0"/>
              <a:t>– design </a:t>
            </a:r>
          </a:p>
          <a:p>
            <a:pPr>
              <a:buNone/>
            </a:pPr>
            <a:r>
              <a:rPr lang="en-AU" sz="2400" dirty="0" smtClean="0"/>
              <a:t>– analysis </a:t>
            </a:r>
          </a:p>
          <a:p>
            <a:pPr>
              <a:buNone/>
            </a:pPr>
            <a:r>
              <a:rPr lang="en-AU" sz="2400" dirty="0" smtClean="0"/>
              <a:t>– evaluation including selection of appropriate materials, components, processes and technologies </a:t>
            </a:r>
          </a:p>
          <a:p>
            <a:pPr>
              <a:buNone/>
            </a:pPr>
            <a:r>
              <a:rPr lang="en-AU" sz="2400" dirty="0" smtClean="0"/>
              <a:t>– ICT </a:t>
            </a:r>
          </a:p>
          <a:p>
            <a:pPr>
              <a:buNone/>
            </a:pPr>
            <a:r>
              <a:rPr lang="en-AU" sz="2400" dirty="0" smtClean="0"/>
              <a:t>– WHS </a:t>
            </a:r>
          </a:p>
          <a:p>
            <a:pPr>
              <a:buNone/>
            </a:pPr>
            <a:r>
              <a:rPr lang="en-AU" sz="2400" dirty="0" smtClean="0"/>
              <a:t>– presentation </a:t>
            </a:r>
          </a:p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Development of practical projects</a:t>
            </a:r>
          </a:p>
          <a:p>
            <a:pPr lvl="0"/>
            <a:r>
              <a:rPr lang="en-AU" dirty="0" smtClean="0"/>
              <a:t>Identify materials, processes and equipment used.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45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Report Writing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 lnSpcReduction="10000"/>
          </a:bodyPr>
          <a:lstStyle/>
          <a:p>
            <a:r>
              <a:rPr lang="en-AU" sz="2400" b="1" dirty="0" smtClean="0"/>
              <a:t>Continued</a:t>
            </a:r>
          </a:p>
          <a:p>
            <a:endParaRPr lang="en-AU" sz="2400" b="1" dirty="0" smtClean="0"/>
          </a:p>
          <a:p>
            <a:pPr>
              <a:buNone/>
            </a:pPr>
            <a:r>
              <a:rPr lang="en-AU" sz="2400" b="1" dirty="0" smtClean="0"/>
              <a:t>Production </a:t>
            </a:r>
          </a:p>
          <a:p>
            <a:pPr marL="0" indent="0">
              <a:buNone/>
            </a:pPr>
            <a:r>
              <a:rPr lang="en-AU" sz="2400" dirty="0" smtClean="0"/>
              <a:t>A</a:t>
            </a:r>
            <a:r>
              <a:rPr lang="en-AU" sz="2400" dirty="0" smtClean="0"/>
              <a:t>pplying </a:t>
            </a:r>
            <a:r>
              <a:rPr lang="en-AU" sz="2400" dirty="0" smtClean="0"/>
              <a:t>knowledge and skills through the construction of a Major Project which reflects: </a:t>
            </a:r>
          </a:p>
          <a:p>
            <a:pPr>
              <a:buNone/>
            </a:pPr>
            <a:r>
              <a:rPr lang="en-AU" sz="2400" dirty="0" smtClean="0"/>
              <a:t>– quality </a:t>
            </a:r>
          </a:p>
          <a:p>
            <a:pPr>
              <a:buNone/>
            </a:pPr>
            <a:r>
              <a:rPr lang="en-AU" sz="2400" dirty="0" smtClean="0"/>
              <a:t>– evidence of a range of skills </a:t>
            </a:r>
          </a:p>
          <a:p>
            <a:pPr>
              <a:buNone/>
            </a:pPr>
            <a:r>
              <a:rPr lang="en-AU" sz="2400" dirty="0" smtClean="0"/>
              <a:t>– degree of difficulty </a:t>
            </a:r>
          </a:p>
          <a:p>
            <a:pPr>
              <a:buNone/>
            </a:pPr>
            <a:r>
              <a:rPr lang="en-AU" sz="2400" dirty="0" smtClean="0"/>
              <a:t>– links between planning and production </a:t>
            </a:r>
          </a:p>
          <a:p>
            <a:pPr>
              <a:buNone/>
            </a:pPr>
            <a:r>
              <a:rPr lang="en-AU" sz="2400" dirty="0" smtClean="0"/>
              <a:t>– use of appropriate materials, components, processes and technologies </a:t>
            </a:r>
          </a:p>
          <a:p>
            <a:pPr>
              <a:buNone/>
            </a:pPr>
            <a:r>
              <a:rPr lang="en-AU" sz="2400" dirty="0" smtClean="0"/>
              <a:t>– evidence of practical problem solving </a:t>
            </a:r>
          </a:p>
          <a:p>
            <a:pPr>
              <a:buNone/>
            </a:pPr>
            <a:r>
              <a:rPr lang="en-AU" sz="2400" dirty="0" smtClean="0"/>
              <a:t>– WHS and safe work practices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Development of practical projects</a:t>
            </a:r>
          </a:p>
          <a:p>
            <a:pPr lvl="0"/>
            <a:r>
              <a:rPr lang="en-AU" dirty="0" smtClean="0"/>
              <a:t>Identify materials, processes and equipment used.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45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394</TotalTime>
  <Words>353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Industrial Technology Timber Stage 5</vt:lpstr>
      <vt:lpstr>Slide 2</vt:lpstr>
      <vt:lpstr>Orthogonal Drawings</vt:lpstr>
      <vt:lpstr>Orthogonal Drawings</vt:lpstr>
      <vt:lpstr>Industry Terminology</vt:lpstr>
      <vt:lpstr>Report Writing</vt:lpstr>
      <vt:lpstr>Report Writing</vt:lpstr>
      <vt:lpstr>Report Writing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27</cp:revision>
  <dcterms:created xsi:type="dcterms:W3CDTF">2013-01-30T21:37:27Z</dcterms:created>
  <dcterms:modified xsi:type="dcterms:W3CDTF">2015-10-19T20:13:51Z</dcterms:modified>
</cp:coreProperties>
</file>