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dirty="0" smtClean="0"/>
              <a:t>General Wood - Core Module 1</a:t>
            </a:r>
          </a:p>
          <a:p>
            <a:r>
              <a:rPr lang="en-AU" sz="1600" dirty="0" smtClean="0"/>
              <a:t>Societal </a:t>
            </a:r>
            <a:r>
              <a:rPr lang="en-AU" sz="1600" dirty="0" smtClean="0"/>
              <a:t>and Environmental Impact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47800"/>
            <a:ext cx="5213176" cy="2133600"/>
          </a:xfrm>
        </p:spPr>
        <p:txBody>
          <a:bodyPr anchor="ctr">
            <a:normAutofit/>
          </a:bodyPr>
          <a:lstStyle/>
          <a:p>
            <a:r>
              <a:rPr lang="en-AU" sz="4000" dirty="0" smtClean="0"/>
              <a:t>Industrial Technology</a:t>
            </a:r>
            <a:br>
              <a:rPr lang="en-AU" sz="4000" dirty="0" smtClean="0"/>
            </a:br>
            <a:r>
              <a:rPr lang="en-AU" sz="4000" dirty="0" smtClean="0"/>
              <a:t>Timber</a:t>
            </a:r>
            <a:br>
              <a:rPr lang="en-AU" sz="4000" dirty="0" smtClean="0"/>
            </a:br>
            <a:r>
              <a:rPr lang="en-AU" sz="4000" dirty="0" smtClean="0"/>
              <a:t>Stage 5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xmlns="" val="3141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8391162"/>
              </p:ext>
            </p:extLst>
          </p:nvPr>
        </p:nvGraphicFramePr>
        <p:xfrm>
          <a:off x="323528" y="1700808"/>
          <a:ext cx="7435850" cy="24839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7925"/>
                <a:gridCol w="3717925"/>
              </a:tblGrid>
              <a:tr h="752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Societal and Environmental Impact</a:t>
                      </a:r>
                      <a:endParaRPr lang="en-A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AU" sz="10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refer to </a:t>
                      </a:r>
                      <a:r>
                        <a:rPr lang="en-AU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Outcomes 5.7.1, 5.7.2 </a:t>
                      </a: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endParaRPr lang="en-AU" sz="1800" u="none" strike="noStrike" kern="1200" baseline="0" dirty="0" smtClean="0"/>
                    </a:p>
                  </a:txBody>
                  <a:tcPr/>
                </a:tc>
              </a:tr>
              <a:tr h="1691451">
                <a:tc>
                  <a:txBody>
                    <a:bodyPr/>
                    <a:lstStyle/>
                    <a:p>
                      <a:pPr marL="360000" lvl="0" indent="-36000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Issues relating to the sustainability of resources in the timber industry</a:t>
                      </a:r>
                      <a:endParaRPr lang="en-AU" sz="1200" u="none" strike="noStrike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360000" indent="-36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Identify and distinguish between renewable and non-renewable resources in the timber industry</a:t>
                      </a:r>
                    </a:p>
                    <a:p>
                      <a:pPr marL="360000" indent="-36000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A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Appreciate the importance of sustainability to the timber industry</a:t>
                      </a:r>
                      <a:endParaRPr lang="en-AU" sz="1200" u="none" strike="noStrike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75" marR="539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7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Sustainability of resources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>
                <a:latin typeface="Times New Roman"/>
                <a:ea typeface="Times New Roman"/>
              </a:rPr>
              <a:t>Identify and distinguish between renewable and non-renewable resources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Sustainability of resources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Appreciate </a:t>
            </a:r>
            <a:r>
              <a:rPr lang="en-AU" dirty="0" smtClean="0"/>
              <a:t>the importance of sustainability to the timber industry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339</TotalTime>
  <Words>87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Composite</vt:lpstr>
      <vt:lpstr>Industrial Technology Timber Stage 5</vt:lpstr>
      <vt:lpstr>Slide 2</vt:lpstr>
      <vt:lpstr>Sustainability of resources</vt:lpstr>
      <vt:lpstr>Sustainability of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mreed</dc:creator>
  <cp:lastModifiedBy>Mark</cp:lastModifiedBy>
  <cp:revision>22</cp:revision>
  <dcterms:created xsi:type="dcterms:W3CDTF">2013-01-30T21:37:27Z</dcterms:created>
  <dcterms:modified xsi:type="dcterms:W3CDTF">2013-05-02T09:04:49Z</dcterms:modified>
</cp:coreProperties>
</file>