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</p:sldIdLst>
  <p:sldSz cx="9144000" cy="6858000" type="screen4x3"/>
  <p:notesSz cx="7099300" cy="1022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A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1600" dirty="0" smtClean="0"/>
              <a:t>General Wood - Core Module 1</a:t>
            </a:r>
          </a:p>
          <a:p>
            <a:r>
              <a:rPr lang="en-AU" sz="1600" dirty="0" smtClean="0"/>
              <a:t>Workplace </a:t>
            </a:r>
            <a:r>
              <a:rPr lang="en-AU" sz="1600" dirty="0" smtClean="0"/>
              <a:t>Communication Skills</a:t>
            </a:r>
            <a:endParaRPr lang="en-AU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447800"/>
            <a:ext cx="5213176" cy="2133600"/>
          </a:xfrm>
        </p:spPr>
        <p:txBody>
          <a:bodyPr anchor="ctr">
            <a:normAutofit/>
          </a:bodyPr>
          <a:lstStyle/>
          <a:p>
            <a:r>
              <a:rPr lang="en-AU" sz="4000" dirty="0" smtClean="0"/>
              <a:t>Industrial Technology</a:t>
            </a:r>
            <a:br>
              <a:rPr lang="en-AU" sz="4000" dirty="0" smtClean="0"/>
            </a:br>
            <a:r>
              <a:rPr lang="en-AU" sz="4000" dirty="0" smtClean="0"/>
              <a:t>Timber</a:t>
            </a:r>
            <a:br>
              <a:rPr lang="en-AU" sz="4000" dirty="0" smtClean="0"/>
            </a:br>
            <a:r>
              <a:rPr lang="en-AU" sz="4000" dirty="0" smtClean="0"/>
              <a:t>Stage 5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xmlns="" val="314149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5863740"/>
              </p:ext>
            </p:extLst>
          </p:nvPr>
        </p:nvGraphicFramePr>
        <p:xfrm>
          <a:off x="323528" y="1700808"/>
          <a:ext cx="7435850" cy="255581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717925"/>
                <a:gridCol w="3717925"/>
              </a:tblGrid>
              <a:tr h="752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AU" sz="18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Students learn about: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A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Workplace</a:t>
                      </a:r>
                      <a:r>
                        <a:rPr lang="en-AU" sz="18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Communication Skills</a:t>
                      </a:r>
                      <a:endParaRPr lang="en-AU" sz="18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u="none" strike="noStrike" kern="1200" baseline="0" dirty="0" smtClean="0"/>
                        <a:t>Students learn about: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i="1" dirty="0" smtClean="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AU" sz="1000" i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refer to </a:t>
                      </a:r>
                      <a:r>
                        <a:rPr lang="en-AU" sz="10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Outcomes 5.4.1, 5.5.1 </a:t>
                      </a:r>
                      <a:r>
                        <a:rPr lang="en-AU" sz="1000" i="1" dirty="0" smtClean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endParaRPr lang="en-AU" sz="1800" u="none" strike="noStrike" kern="1200" baseline="0" dirty="0" smtClean="0"/>
                    </a:p>
                  </a:txBody>
                  <a:tcPr/>
                </a:tc>
              </a:tr>
              <a:tr h="1691451">
                <a:tc>
                  <a:txBody>
                    <a:bodyPr/>
                    <a:lstStyle/>
                    <a:p>
                      <a:pPr marL="226695" indent="-226695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AU" sz="1000" dirty="0">
                          <a:latin typeface="Times New Roman"/>
                          <a:ea typeface="Times New Roman"/>
                        </a:rPr>
                        <a:t>workplace signage</a:t>
                      </a:r>
                    </a:p>
                    <a:p>
                      <a:pPr marL="226695" indent="-226695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AU" sz="1000" dirty="0">
                          <a:latin typeface="Times New Roman"/>
                          <a:ea typeface="Times New Roman"/>
                        </a:rPr>
                        <a:t>pictorial and working drawings</a:t>
                      </a:r>
                    </a:p>
                    <a:p>
                      <a:pPr marL="226695" indent="-226695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28600" algn="l"/>
                        </a:tabLst>
                      </a:pPr>
                      <a:endParaRPr lang="en-AU" sz="1000" dirty="0" smtClean="0">
                        <a:latin typeface="Times New Roman"/>
                        <a:ea typeface="Times New Roman"/>
                      </a:endParaRPr>
                    </a:p>
                    <a:p>
                      <a:pPr marL="226695" indent="-226695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AU" sz="1000" dirty="0" smtClean="0">
                          <a:latin typeface="Times New Roman"/>
                          <a:ea typeface="Times New Roman"/>
                        </a:rPr>
                        <a:t>industry </a:t>
                      </a:r>
                      <a:r>
                        <a:rPr lang="en-AU" sz="1000" dirty="0">
                          <a:latin typeface="Times New Roman"/>
                          <a:ea typeface="Times New Roman"/>
                        </a:rPr>
                        <a:t>terminology</a:t>
                      </a:r>
                    </a:p>
                    <a:p>
                      <a:pPr marL="226695" indent="-226695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AU" sz="1000" dirty="0">
                          <a:latin typeface="Times New Roman"/>
                          <a:ea typeface="Times New Roman"/>
                        </a:rPr>
                        <a:t>text types to support the documentation of practical projects and processes including:</a:t>
                      </a:r>
                    </a:p>
                    <a:p>
                      <a:pPr marL="453390" indent="-226695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455295" algn="l"/>
                        </a:tabLst>
                      </a:pPr>
                      <a:r>
                        <a:rPr lang="en-AU" sz="1000" dirty="0">
                          <a:latin typeface="Times New Roman"/>
                          <a:ea typeface="Times New Roman"/>
                        </a:rPr>
                        <a:t>procedure</a:t>
                      </a:r>
                    </a:p>
                    <a:p>
                      <a:pPr marL="453390" indent="-226695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455295" algn="l"/>
                        </a:tabLst>
                      </a:pPr>
                      <a:r>
                        <a:rPr lang="en-AU" sz="1000" dirty="0">
                          <a:latin typeface="Times New Roman"/>
                          <a:ea typeface="Times New Roman"/>
                        </a:rPr>
                        <a:t>factual recount</a:t>
                      </a:r>
                    </a:p>
                    <a:p>
                      <a:pPr marL="226695" indent="-226695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AU" sz="1000" dirty="0">
                          <a:latin typeface="Times New Roman"/>
                          <a:ea typeface="Times New Roman"/>
                        </a:rPr>
                        <a:t>a range of computer software applications to assist in the planning, production and reporting of practical projects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6695" indent="-226695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AU" sz="1000" dirty="0">
                          <a:latin typeface="Times New Roman"/>
                          <a:ea typeface="Times New Roman"/>
                        </a:rPr>
                        <a:t>respond to OHS signage</a:t>
                      </a:r>
                    </a:p>
                    <a:p>
                      <a:pPr marL="226695" indent="-226695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AU" sz="1000" dirty="0">
                          <a:latin typeface="Times New Roman"/>
                          <a:ea typeface="Times New Roman"/>
                        </a:rPr>
                        <a:t>read and interpret simple workshop and pictorial drawings</a:t>
                      </a:r>
                    </a:p>
                    <a:p>
                      <a:pPr marL="226695" indent="-226695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AU" sz="1000" dirty="0">
                          <a:latin typeface="Times New Roman"/>
                          <a:ea typeface="Times New Roman"/>
                        </a:rPr>
                        <a:t>make freehand sketches of workshop items and/or projects</a:t>
                      </a:r>
                    </a:p>
                    <a:p>
                      <a:pPr marL="226695" indent="-226695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AU" sz="1000" dirty="0">
                          <a:latin typeface="Times New Roman"/>
                          <a:ea typeface="Times New Roman"/>
                        </a:rPr>
                        <a:t>define specialist terms and produce a glossary</a:t>
                      </a:r>
                    </a:p>
                    <a:p>
                      <a:pPr marL="226695" indent="-226695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AU" sz="1000" dirty="0">
                          <a:latin typeface="Times New Roman"/>
                          <a:ea typeface="Times New Roman"/>
                        </a:rPr>
                        <a:t>prepare reports to describe processes undertaken in the development and production of practical projects</a:t>
                      </a:r>
                    </a:p>
                    <a:p>
                      <a:pPr marL="226695" indent="-226695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28600" algn="l"/>
                        </a:tabLst>
                      </a:pPr>
                      <a:endParaRPr lang="en-AU" sz="1000" dirty="0" smtClean="0">
                        <a:latin typeface="Times New Roman"/>
                        <a:ea typeface="Times New Roman"/>
                      </a:endParaRPr>
                    </a:p>
                    <a:p>
                      <a:pPr marL="226695" indent="-226695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28600" algn="l"/>
                        </a:tabLst>
                      </a:pPr>
                      <a:endParaRPr lang="en-AU" sz="1000" dirty="0" smtClean="0">
                        <a:latin typeface="Times New Roman"/>
                        <a:ea typeface="Times New Roman"/>
                      </a:endParaRPr>
                    </a:p>
                    <a:p>
                      <a:pPr marL="226695" indent="-226695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AU" sz="1000" dirty="0" smtClean="0">
                          <a:latin typeface="Times New Roman"/>
                          <a:ea typeface="Times New Roman"/>
                        </a:rPr>
                        <a:t>prepare </a:t>
                      </a:r>
                      <a:r>
                        <a:rPr lang="en-AU" sz="1000" dirty="0">
                          <a:latin typeface="Times New Roman"/>
                          <a:ea typeface="Times New Roman"/>
                        </a:rPr>
                        <a:t>reports using appropriate software and hardware, </a:t>
                      </a:r>
                      <a:r>
                        <a:rPr lang="en-AU" sz="1000" dirty="0" err="1">
                          <a:latin typeface="Times New Roman"/>
                          <a:ea typeface="Times New Roman"/>
                        </a:rPr>
                        <a:t>eg</a:t>
                      </a:r>
                      <a:r>
                        <a:rPr lang="en-AU" sz="1000" dirty="0">
                          <a:latin typeface="Times New Roman"/>
                          <a:ea typeface="Times New Roman"/>
                        </a:rPr>
                        <a:t> word processing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1724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Workplace Signage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r>
              <a:rPr lang="en-AU" dirty="0" smtClean="0"/>
              <a:t>Responds to WHS Signage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44232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 fontScale="90000"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Pictorial and Working Drawings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r>
              <a:rPr lang="en-AU" dirty="0" smtClean="0"/>
              <a:t>Read and </a:t>
            </a:r>
            <a:r>
              <a:rPr lang="en-AU" dirty="0" err="1" smtClean="0"/>
              <a:t>Interperet</a:t>
            </a:r>
            <a:endParaRPr lang="en-AU" dirty="0" smtClean="0"/>
          </a:p>
          <a:p>
            <a:r>
              <a:rPr lang="en-AU" dirty="0" smtClean="0"/>
              <a:t>And</a:t>
            </a:r>
          </a:p>
          <a:p>
            <a:r>
              <a:rPr lang="en-AU" dirty="0" smtClean="0"/>
              <a:t>Freehand Sketches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44232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Industry Terminology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r>
              <a:rPr lang="en-AU" dirty="0" smtClean="0"/>
              <a:t>Define specialist terms and glossary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44526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Report Writing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pPr lvl="3">
              <a:buFont typeface="Arial" pitchFamily="34" charset="0"/>
              <a:buChar char="•"/>
              <a:tabLst>
                <a:tab pos="896938" algn="l"/>
              </a:tabLst>
            </a:pPr>
            <a:r>
              <a:rPr lang="en-AU" sz="1200" dirty="0" smtClean="0"/>
              <a:t>Procedures</a:t>
            </a:r>
          </a:p>
          <a:p>
            <a:pPr lvl="3">
              <a:buFont typeface="Arial" pitchFamily="34" charset="0"/>
              <a:buChar char="•"/>
              <a:tabLst>
                <a:tab pos="1438275" algn="l"/>
              </a:tabLst>
            </a:pPr>
            <a:r>
              <a:rPr lang="en-AU" sz="1200" dirty="0" smtClean="0"/>
              <a:t>Factual account</a:t>
            </a:r>
            <a:endParaRPr lang="en-AU" sz="12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44526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Software Applications</a:t>
            </a:r>
            <a:endParaRPr lang="en-AU" sz="4000" dirty="0" smtClean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pPr lvl="0" fontAlgn="base"/>
            <a:r>
              <a:rPr lang="en-AU" dirty="0" smtClean="0"/>
              <a:t>Use appropriate Software and Hardware to assist Planning, production and reporting.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89359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532</TotalTime>
  <Words>167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Composite</vt:lpstr>
      <vt:lpstr>Industrial Technology Timber Stage 5</vt:lpstr>
      <vt:lpstr>Slide 2</vt:lpstr>
      <vt:lpstr>Workplace Signage</vt:lpstr>
      <vt:lpstr>Pictorial and Working Drawings</vt:lpstr>
      <vt:lpstr>Industry Terminology</vt:lpstr>
      <vt:lpstr>Report Writing</vt:lpstr>
      <vt:lpstr>Software Applications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</dc:title>
  <dc:creator>mreed</dc:creator>
  <cp:lastModifiedBy>Mark</cp:lastModifiedBy>
  <cp:revision>26</cp:revision>
  <dcterms:created xsi:type="dcterms:W3CDTF">2013-01-30T21:37:27Z</dcterms:created>
  <dcterms:modified xsi:type="dcterms:W3CDTF">2013-05-02T07:17:33Z</dcterms:modified>
</cp:coreProperties>
</file>