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- Core Module 1</a:t>
            </a:r>
          </a:p>
          <a:p>
            <a:r>
              <a:rPr lang="en-AU" sz="1600" dirty="0" smtClean="0"/>
              <a:t>Links to Industry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6395322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Links to Industry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b="1" i="1" dirty="0" smtClean="0">
                          <a:effectLst/>
                          <a:latin typeface="Times New Roman"/>
                          <a:ea typeface="Times New Roman"/>
                        </a:rPr>
                        <a:t>refer to </a:t>
                      </a:r>
                      <a:r>
                        <a:rPr lang="en-AU" sz="1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5.5.1, 5.7.2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0" lvl="0" indent="36000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industrial processes and production techniques</a:t>
                      </a:r>
                    </a:p>
                    <a:p>
                      <a:pPr marL="0" indent="360000">
                        <a:buFont typeface="Times New Roman" pitchFamily="18" charset="0"/>
                        <a:buChar char="•"/>
                      </a:pP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a range of career paths in the timber industry</a:t>
                      </a:r>
                      <a:endParaRPr lang="en-AU" sz="12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indent="360000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relate elementary industrial production techniques to work in the classroom</a:t>
                      </a:r>
                    </a:p>
                    <a:p>
                      <a:pPr marL="0" indent="360000">
                        <a:buFont typeface="Times New Roman" pitchFamily="18" charset="0"/>
                        <a:buChar char="•"/>
                      </a:pPr>
                      <a:r>
                        <a:rPr lang="en-AU" sz="1200" dirty="0" smtClean="0">
                          <a:latin typeface="Times New Roman"/>
                          <a:ea typeface="Times New Roman"/>
                        </a:rPr>
                        <a:t>list career paths in timber industries</a:t>
                      </a:r>
                      <a:endParaRPr lang="en-AU" sz="1200" u="none" strike="noStrik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Compare </a:t>
            </a:r>
            <a:r>
              <a:rPr lang="en-AU" dirty="0">
                <a:latin typeface="Times New Roman"/>
                <a:ea typeface="Times New Roman"/>
              </a:rPr>
              <a:t>and contrast </a:t>
            </a:r>
            <a:r>
              <a:rPr lang="en-AU" dirty="0" smtClean="0">
                <a:latin typeface="Times New Roman"/>
                <a:ea typeface="Times New Roman"/>
              </a:rPr>
              <a:t>industrial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processes </a:t>
            </a:r>
            <a:r>
              <a:rPr lang="en-AU" dirty="0">
                <a:latin typeface="Times New Roman"/>
                <a:ea typeface="Times New Roman"/>
              </a:rPr>
              <a:t>with those </a:t>
            </a:r>
            <a:r>
              <a:rPr lang="en-AU" dirty="0" smtClean="0">
                <a:latin typeface="Times New Roman"/>
                <a:ea typeface="Times New Roman"/>
              </a:rPr>
              <a:t>undertaken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in </a:t>
            </a:r>
            <a:r>
              <a:rPr lang="en-AU" dirty="0">
                <a:latin typeface="Times New Roman"/>
                <a:ea typeface="Times New Roman"/>
              </a:rPr>
              <a:t>the classroom</a:t>
            </a:r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/>
            <a:r>
              <a:rPr lang="en-AU" dirty="0"/>
              <a:t>I</a:t>
            </a:r>
            <a:r>
              <a:rPr lang="en-AU" dirty="0" smtClean="0"/>
              <a:t>dentify </a:t>
            </a:r>
            <a:r>
              <a:rPr lang="en-AU" dirty="0"/>
              <a:t>new and </a:t>
            </a:r>
            <a:r>
              <a:rPr lang="en-AU" dirty="0" smtClean="0"/>
              <a:t>emerging</a:t>
            </a:r>
          </a:p>
          <a:p>
            <a:pPr lvl="0" fontAlgn="base"/>
            <a:r>
              <a:rPr lang="en-AU" dirty="0" smtClean="0"/>
              <a:t>technologies </a:t>
            </a:r>
            <a:r>
              <a:rPr lang="en-AU" dirty="0"/>
              <a:t>and </a:t>
            </a:r>
            <a:r>
              <a:rPr lang="en-AU" dirty="0" smtClean="0"/>
              <a:t>contrast</a:t>
            </a:r>
          </a:p>
          <a:p>
            <a:pPr lvl="0" fontAlgn="base"/>
            <a:r>
              <a:rPr lang="en-AU" dirty="0" smtClean="0"/>
              <a:t>with </a:t>
            </a:r>
            <a:r>
              <a:rPr lang="en-AU" dirty="0"/>
              <a:t>those used in the past</a:t>
            </a:r>
          </a:p>
        </p:txBody>
      </p:sp>
    </p:spTree>
    <p:extLst>
      <p:ext uri="{BB962C8B-B14F-4D97-AF65-F5344CB8AC3E}">
        <p14:creationId xmlns:p14="http://schemas.microsoft.com/office/powerpoint/2010/main" xmlns="" val="16168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/>
              <a:t>D</a:t>
            </a:r>
            <a:r>
              <a:rPr lang="en-AU" dirty="0" smtClean="0"/>
              <a:t>escribe </a:t>
            </a:r>
            <a:r>
              <a:rPr lang="en-AU" dirty="0"/>
              <a:t>the impact of new </a:t>
            </a:r>
            <a:r>
              <a:rPr lang="en-AU" dirty="0" smtClean="0"/>
              <a:t>and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emerging </a:t>
            </a:r>
            <a:r>
              <a:rPr lang="en-AU" dirty="0"/>
              <a:t>technologies </a:t>
            </a:r>
            <a:r>
              <a:rPr lang="en-AU" dirty="0" smtClean="0"/>
              <a:t>on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careers </a:t>
            </a:r>
            <a:r>
              <a:rPr lang="en-AU" dirty="0"/>
              <a:t>and professions </a:t>
            </a:r>
            <a:r>
              <a:rPr lang="en-AU" dirty="0" smtClean="0"/>
              <a:t>in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the </a:t>
            </a:r>
            <a:r>
              <a:rPr lang="en-AU" dirty="0"/>
              <a:t>timber industry</a:t>
            </a:r>
            <a:endParaRPr lang="en-A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8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237</TotalTime>
  <Words>121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Industrial Technology Timber Stage 5</vt:lpstr>
      <vt:lpstr>Slide 2</vt:lpstr>
      <vt:lpstr>Industrial Manufacturing Techniques including  (CAM)</vt:lpstr>
      <vt:lpstr>Industrial Manufacturing Techniques including  (CAM)</vt:lpstr>
      <vt:lpstr>Industrial Manufacturing Techniques including  (CAM)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20</cp:revision>
  <dcterms:created xsi:type="dcterms:W3CDTF">2013-01-30T21:37:27Z</dcterms:created>
  <dcterms:modified xsi:type="dcterms:W3CDTF">2013-05-02T02:18:48Z</dcterms:modified>
</cp:coreProperties>
</file>