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2/05/2013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– Core Module </a:t>
            </a:r>
            <a:r>
              <a:rPr lang="en-AU" sz="1600" dirty="0"/>
              <a:t>1</a:t>
            </a:r>
            <a:endParaRPr lang="en-AU" sz="1600" dirty="0" smtClean="0"/>
          </a:p>
          <a:p>
            <a:r>
              <a:rPr lang="en-AU" sz="1600" dirty="0" smtClean="0"/>
              <a:t>Techniques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=""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14451198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Techniques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(refer to Outcomes 5.2.2, 5.4.2, 5.5.1)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measurement and sizing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range of processes and techniques for preparing, joining </a:t>
                      </a:r>
                      <a:r>
                        <a:rPr lang="en-AU" sz="1000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and         </a:t>
                      </a:r>
                      <a:r>
                        <a:rPr lang="en-AU" sz="1000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finishing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timber</a:t>
                      </a:r>
                      <a:endParaRPr lang="en-AU" sz="1000" u="none" strike="noStrik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       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apply correct measuring standards and methods</a:t>
                      </a: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       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measure and mark out timber projects from a workshop drawing</a:t>
                      </a: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       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accurately cut and prepare materials to size</a:t>
                      </a: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use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variety of joining methods including: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simple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joints</a:t>
                      </a:r>
                    </a:p>
                    <a:p>
                      <a:pPr lvl="1">
                        <a:buFont typeface="Courier New" pitchFamily="49" charset="0"/>
                        <a:buChar char="o"/>
                      </a:pP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screwing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nailing and gluing</a:t>
                      </a: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describe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reasons for timber finishing</a:t>
                      </a:r>
                    </a:p>
                    <a:p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•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prepare </a:t>
                      </a:r>
                      <a:r>
                        <a:rPr lang="en-A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surfaces and apply clear finishes to timber</a:t>
                      </a:r>
                      <a:endParaRPr lang="en-AU" sz="1000" u="none" strike="noStrike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Measurement and Sizing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Provide picture and description for: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AU" sz="2400" b="1" dirty="0" err="1" smtClean="0"/>
              <a:t>Vernier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Calipers</a:t>
            </a:r>
            <a:endParaRPr lang="en-AU" sz="2400" b="1" dirty="0" smtClean="0"/>
          </a:p>
          <a:p>
            <a:pPr marL="685800" lvl="1" indent="-457200">
              <a:buFont typeface="+mj-lt"/>
              <a:buAutoNum type="arabicPeriod"/>
            </a:pPr>
            <a:r>
              <a:rPr lang="en-AU" sz="2400" b="1" dirty="0" smtClean="0"/>
              <a:t>Steel rule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AU" sz="2400" b="1" dirty="0" smtClean="0"/>
              <a:t>Tape measure</a:t>
            </a:r>
          </a:p>
          <a:p>
            <a:pPr marL="685800" lvl="1" indent="-457200">
              <a:buFont typeface="+mj-lt"/>
              <a:buAutoNum type="arabicPeriod"/>
            </a:pPr>
            <a:endParaRPr lang="en-AU" sz="2400" b="1" dirty="0" smtClean="0"/>
          </a:p>
          <a:p>
            <a:pPr marL="685800" lvl="1" indent="-457200">
              <a:buNone/>
            </a:pPr>
            <a:r>
              <a:rPr lang="en-AU" sz="2400" b="1" dirty="0" smtClean="0"/>
              <a:t>How many mm per cm?</a:t>
            </a:r>
          </a:p>
          <a:p>
            <a:pPr marL="685800" lvl="1" indent="-457200">
              <a:buNone/>
            </a:pPr>
            <a:r>
              <a:rPr lang="en-AU" sz="2400" b="1" dirty="0" smtClean="0"/>
              <a:t>How many mm per Meter?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Preparing Timber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FEWTEL is an acronym, it refers to the technique or process woodworker go through to prepare a piece of timber.</a:t>
            </a:r>
          </a:p>
          <a:p>
            <a:endParaRPr lang="en-AU" sz="2400" b="1" dirty="0" smtClean="0"/>
          </a:p>
          <a:p>
            <a:r>
              <a:rPr lang="en-AU" sz="2400" b="1" dirty="0" smtClean="0"/>
              <a:t>What does each letter refer to?</a:t>
            </a:r>
          </a:p>
          <a:p>
            <a:endParaRPr lang="en-AU" sz="2400" b="1" dirty="0" smtClean="0"/>
          </a:p>
          <a:p>
            <a:r>
              <a:rPr lang="en-AU" sz="2400" b="1" dirty="0" smtClean="0"/>
              <a:t>F.</a:t>
            </a:r>
          </a:p>
          <a:p>
            <a:r>
              <a:rPr lang="en-AU" sz="2400" b="1" dirty="0" smtClean="0"/>
              <a:t>E.</a:t>
            </a:r>
          </a:p>
          <a:p>
            <a:r>
              <a:rPr lang="en-AU" sz="2400" b="1" dirty="0" smtClean="0"/>
              <a:t>W.</a:t>
            </a:r>
          </a:p>
          <a:p>
            <a:r>
              <a:rPr lang="en-AU" sz="2400" b="1" dirty="0" smtClean="0"/>
              <a:t>T.</a:t>
            </a:r>
          </a:p>
          <a:p>
            <a:r>
              <a:rPr lang="en-AU" sz="2400" b="1" dirty="0" smtClean="0"/>
              <a:t>E.</a:t>
            </a:r>
          </a:p>
          <a:p>
            <a:r>
              <a:rPr lang="en-AU" sz="2400" b="1" dirty="0" smtClean="0"/>
              <a:t>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7440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Joining Timber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What is a widening Joint?</a:t>
            </a:r>
          </a:p>
          <a:p>
            <a:r>
              <a:rPr lang="en-AU" sz="2400" b="1" dirty="0" smtClean="0"/>
              <a:t>What is Laminating?</a:t>
            </a:r>
          </a:p>
          <a:p>
            <a:r>
              <a:rPr lang="en-AU" sz="2400" b="1" dirty="0" smtClean="0"/>
              <a:t>Can you join 2 </a:t>
            </a:r>
            <a:r>
              <a:rPr lang="en-AU" sz="2400" b="1" dirty="0" err="1" smtClean="0"/>
              <a:t>endgrains</a:t>
            </a:r>
            <a:r>
              <a:rPr lang="en-AU" sz="2400" b="1" dirty="0" smtClean="0"/>
              <a:t>?</a:t>
            </a:r>
          </a:p>
          <a:p>
            <a:endParaRPr lang="en-AU" sz="2400" b="1" dirty="0" smtClean="0"/>
          </a:p>
          <a:p>
            <a:r>
              <a:rPr lang="en-AU" sz="2400" b="1" dirty="0" smtClean="0"/>
              <a:t>Provide a picture for each.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2074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Joining Timber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In a table format, list the Pro’s and Con’s for each: Screws, Nails, Glue.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2074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Finishing Timber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400" b="1" dirty="0" smtClean="0"/>
              <a:t>Research 3 Reasons for applying a ‘finish’ to a timber product.</a:t>
            </a:r>
          </a:p>
          <a:p>
            <a:endParaRPr lang="en-AU" sz="2400" b="1" dirty="0" smtClean="0"/>
          </a:p>
          <a:p>
            <a:r>
              <a:rPr lang="en-AU" sz="2400" b="1" dirty="0" smtClean="0"/>
              <a:t>Describe the surface preparation required before applying a ‘</a:t>
            </a:r>
            <a:r>
              <a:rPr lang="en-AU" sz="2400" b="1" smtClean="0"/>
              <a:t>finish’.</a:t>
            </a:r>
            <a:endParaRPr lang="en-AU" sz="2400" b="1" dirty="0" smtClean="0"/>
          </a:p>
          <a:p>
            <a:endParaRPr lang="en-AU" sz="2400" b="1" dirty="0" smtClean="0"/>
          </a:p>
          <a:p>
            <a:r>
              <a:rPr lang="en-AU" sz="2400" b="1" dirty="0" smtClean="0"/>
              <a:t>What are the benefits of a clear ‘finish’?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7440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272</TotalTime>
  <Words>256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Composite</vt:lpstr>
      <vt:lpstr>Industrial Technology Timber Stage 5</vt:lpstr>
      <vt:lpstr>Slide 2</vt:lpstr>
      <vt:lpstr>Measurement and Sizing</vt:lpstr>
      <vt:lpstr>Preparing Timber</vt:lpstr>
      <vt:lpstr>Joining Timber</vt:lpstr>
      <vt:lpstr>Joining Timber</vt:lpstr>
      <vt:lpstr>Finishing Timber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Mark</cp:lastModifiedBy>
  <cp:revision>21</cp:revision>
  <dcterms:created xsi:type="dcterms:W3CDTF">2013-01-30T21:37:27Z</dcterms:created>
  <dcterms:modified xsi:type="dcterms:W3CDTF">2013-05-01T21:40:16Z</dcterms:modified>
</cp:coreProperties>
</file>