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</a:t>
            </a:r>
            <a:r>
              <a:rPr lang="en-AU" sz="1600" smtClean="0"/>
              <a:t>- </a:t>
            </a:r>
            <a:r>
              <a:rPr lang="en-AU" sz="1600" smtClean="0"/>
              <a:t>Core </a:t>
            </a:r>
            <a:r>
              <a:rPr lang="en-AU" sz="1600" smtClean="0"/>
              <a:t>Module </a:t>
            </a:r>
            <a:r>
              <a:rPr lang="en-AU" sz="1600" dirty="0"/>
              <a:t>1</a:t>
            </a:r>
            <a:endParaRPr lang="en-AU" sz="1600" dirty="0" smtClean="0"/>
          </a:p>
          <a:p>
            <a:r>
              <a:rPr lang="en-AU" sz="1600" dirty="0" smtClean="0"/>
              <a:t>Equipment, Tools and Machines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3100981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Equipment, Tools and Machines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(refer to Outcomes 5.2.2, 5.4.2</a:t>
                      </a:r>
                      <a:r>
                        <a:rPr lang="en-AU" sz="1000" i="1" smtClean="0">
                          <a:effectLst/>
                          <a:latin typeface="Times New Roman"/>
                          <a:ea typeface="Times New Roman"/>
                        </a:rPr>
                        <a:t>, 5.5.1)</a:t>
                      </a:r>
                      <a:endParaRPr lang="en-AU" sz="1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 smtClean="0">
                          <a:effectLst/>
                          <a:latin typeface="Times New Roman"/>
                          <a:ea typeface="Times New Roman"/>
                        </a:rPr>
                        <a:t>a range of hand tools used for:</a:t>
                      </a:r>
                    </a:p>
                    <a:p>
                      <a:pPr marL="628650" lvl="1" indent="-1714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Courier New" pitchFamily="49" charset="0"/>
                        <a:buChar char="o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marking-out and cutting</a:t>
                      </a:r>
                    </a:p>
                    <a:p>
                      <a:pPr marL="628650" lvl="1" indent="-1714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Courier New" pitchFamily="49" charset="0"/>
                        <a:buChar char="o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shaping and drilling</a:t>
                      </a:r>
                    </a:p>
                    <a:p>
                      <a:pPr marL="628650" lvl="1" indent="-1714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Courier New" pitchFamily="49" charset="0"/>
                        <a:buChar char="o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chiselling and </a:t>
                      </a:r>
                      <a:r>
                        <a:rPr lang="en-AU" sz="1000" dirty="0" err="1" smtClean="0">
                          <a:effectLst/>
                          <a:latin typeface="Times New Roman"/>
                          <a:ea typeface="Times New Roman"/>
                        </a:rPr>
                        <a:t>planing</a:t>
                      </a:r>
                      <a:endParaRPr lang="en-A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28650" lvl="1" indent="-1714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Courier New" pitchFamily="49" charset="0"/>
                        <a:buChar char="o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holding and sawing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 smtClean="0">
                          <a:effectLst/>
                          <a:latin typeface="Times New Roman"/>
                          <a:ea typeface="Times New Roman"/>
                        </a:rPr>
                        <a:t>portable power tools and machines used for:</a:t>
                      </a:r>
                    </a:p>
                    <a:p>
                      <a:pPr marL="628650" lvl="1" indent="-1714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Courier New" pitchFamily="49" charset="0"/>
                        <a:buChar char="o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drilling</a:t>
                      </a:r>
                    </a:p>
                    <a:p>
                      <a:pPr marL="628650" lvl="1" indent="-1714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Courier New" pitchFamily="49" charset="0"/>
                        <a:buChar char="o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sanding</a:t>
                      </a:r>
                    </a:p>
                    <a:p>
                      <a:pPr marL="628650" lvl="1" indent="-171450">
                        <a:buFont typeface="Courier New" pitchFamily="49" charset="0"/>
                        <a:buChar char="o"/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cutting</a:t>
                      </a:r>
                      <a:endParaRPr lang="en-A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171450" lvl="0" indent="-17145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Arial" pitchFamily="34" charset="0"/>
                        <a:buChar char="•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 smtClean="0">
                          <a:effectLst/>
                          <a:latin typeface="Times New Roman"/>
                          <a:ea typeface="Times New Roman"/>
                        </a:rPr>
                        <a:t>adjust and use hand tools in the production of practical projects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AU" sz="1000" dirty="0" smtClean="0">
                          <a:effectLst/>
                          <a:latin typeface="Times New Roman"/>
                          <a:ea typeface="Times New Roman"/>
                        </a:rPr>
                        <a:t>use machines and portable power tools in the production of practical projects</a:t>
                      </a:r>
                      <a:endParaRPr lang="en-AU" sz="1000" u="none" strike="noStrik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Hand tools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>
              <a:lnSpc>
                <a:spcPts val="1400"/>
              </a:lnSpc>
              <a:spcAft>
                <a:spcPts val="0"/>
              </a:spcAft>
              <a:buSzPts val="1200"/>
              <a:tabLst>
                <a:tab pos="228600" algn="l"/>
                <a:tab pos="455295" algn="l"/>
                <a:tab pos="455295" algn="l"/>
              </a:tabLst>
            </a:pPr>
            <a:r>
              <a:rPr lang="en-AU" dirty="0" smtClean="0">
                <a:ea typeface="Times New Roman"/>
              </a:rPr>
              <a:t>Marking-out </a:t>
            </a:r>
            <a:r>
              <a:rPr lang="en-AU" dirty="0">
                <a:ea typeface="Times New Roman"/>
              </a:rPr>
              <a:t>and </a:t>
            </a:r>
            <a:r>
              <a:rPr lang="en-AU" dirty="0" smtClean="0">
                <a:ea typeface="Times New Roman"/>
              </a:rPr>
              <a:t>Cutting</a:t>
            </a:r>
            <a:endParaRPr lang="en-AU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Hand tools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Shaping </a:t>
            </a:r>
            <a:r>
              <a:rPr lang="en-AU" dirty="0"/>
              <a:t>and drilling</a:t>
            </a:r>
          </a:p>
        </p:txBody>
      </p:sp>
    </p:spTree>
    <p:extLst>
      <p:ext uri="{BB962C8B-B14F-4D97-AF65-F5344CB8AC3E}">
        <p14:creationId xmlns:p14="http://schemas.microsoft.com/office/powerpoint/2010/main" xmlns="" val="11863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Hand tools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Chiselling </a:t>
            </a:r>
            <a:r>
              <a:rPr lang="en-AU" dirty="0"/>
              <a:t>and </a:t>
            </a:r>
            <a:r>
              <a:rPr lang="en-AU" dirty="0" err="1"/>
              <a:t>planing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1863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Hand tools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Holding </a:t>
            </a:r>
            <a:r>
              <a:rPr lang="en-AU" dirty="0"/>
              <a:t>and sawing</a:t>
            </a:r>
          </a:p>
        </p:txBody>
      </p:sp>
    </p:spTree>
    <p:extLst>
      <p:ext uri="{BB962C8B-B14F-4D97-AF65-F5344CB8AC3E}">
        <p14:creationId xmlns:p14="http://schemas.microsoft.com/office/powerpoint/2010/main" xmlns="" val="11863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Drilling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35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/>
            <a:r>
              <a:rPr lang="en-AU" dirty="0" smtClean="0"/>
              <a:t>Sanding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934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Cutting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934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267</TotalTime>
  <Words>107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Composite</vt:lpstr>
      <vt:lpstr>Industrial Technology Timber Stage 5</vt:lpstr>
      <vt:lpstr>Slide 2</vt:lpstr>
      <vt:lpstr>Hand tools</vt:lpstr>
      <vt:lpstr>Hand tools</vt:lpstr>
      <vt:lpstr>Hand tools</vt:lpstr>
      <vt:lpstr>Hand tools</vt:lpstr>
      <vt:lpstr>Power tools and Machines</vt:lpstr>
      <vt:lpstr>Power tools and Machines</vt:lpstr>
      <vt:lpstr>Power tools and Machines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21</cp:revision>
  <dcterms:created xsi:type="dcterms:W3CDTF">2013-01-30T21:37:27Z</dcterms:created>
  <dcterms:modified xsi:type="dcterms:W3CDTF">2013-05-01T21:37:29Z</dcterms:modified>
</cp:coreProperties>
</file>