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en-A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1460FD4-4789-4B64-99E5-97D103E8EDC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17A02A-801A-46DE-9BB3-A57EDAB6651D}" type="datetimeFigureOut">
              <a:rPr lang="en-AU" smtClean="0"/>
              <a:pPr/>
              <a:t>3/04/2013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1600" dirty="0" smtClean="0"/>
              <a:t>General Wood – Core Module </a:t>
            </a:r>
            <a:r>
              <a:rPr lang="en-AU" sz="1600" dirty="0" smtClean="0"/>
              <a:t>1</a:t>
            </a:r>
            <a:endParaRPr lang="en-AU" sz="1600" dirty="0" smtClean="0"/>
          </a:p>
          <a:p>
            <a:r>
              <a:rPr lang="en-AU" sz="1600" dirty="0" smtClean="0"/>
              <a:t>Materials</a:t>
            </a:r>
            <a:endParaRPr lang="en-AU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1447800"/>
            <a:ext cx="5213176" cy="2133600"/>
          </a:xfrm>
        </p:spPr>
        <p:txBody>
          <a:bodyPr anchor="ctr">
            <a:normAutofit/>
          </a:bodyPr>
          <a:lstStyle/>
          <a:p>
            <a:r>
              <a:rPr lang="en-AU" sz="4000" dirty="0" smtClean="0"/>
              <a:t>Industrial Technology</a:t>
            </a:r>
            <a:br>
              <a:rPr lang="en-AU" sz="4000" dirty="0" smtClean="0"/>
            </a:br>
            <a:r>
              <a:rPr lang="en-AU" sz="4000" dirty="0" smtClean="0"/>
              <a:t>Timber</a:t>
            </a:r>
            <a:br>
              <a:rPr lang="en-AU" sz="4000" dirty="0" smtClean="0"/>
            </a:br>
            <a:r>
              <a:rPr lang="en-AU" sz="4000" dirty="0" smtClean="0"/>
              <a:t>Stage 5</a:t>
            </a:r>
            <a:endParaRPr lang="en-AU" sz="4000" dirty="0"/>
          </a:p>
        </p:txBody>
      </p:sp>
    </p:spTree>
    <p:extLst>
      <p:ext uri="{BB962C8B-B14F-4D97-AF65-F5344CB8AC3E}">
        <p14:creationId xmlns:p14="http://schemas.microsoft.com/office/powerpoint/2010/main" xmlns="" val="314149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20439858"/>
              </p:ext>
            </p:extLst>
          </p:nvPr>
        </p:nvGraphicFramePr>
        <p:xfrm>
          <a:off x="323528" y="1700808"/>
          <a:ext cx="7435850" cy="202241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3717925"/>
                <a:gridCol w="3717925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about:</a:t>
                      </a:r>
                    </a:p>
                    <a:p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Materials</a:t>
                      </a:r>
                      <a:endParaRPr lang="en-AU" sz="1800" b="1" i="0" u="none" strike="noStrike" kern="1200" baseline="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800" u="none" strike="noStrike" kern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Students learn about: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i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(refer to Outcomes 5.3.1, 5.3.2, 5.5.1)</a:t>
                      </a:r>
                    </a:p>
                    <a:p>
                      <a:endParaRPr lang="en-AU" sz="1800" u="none" strike="noStrike" kern="12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the elements of the structure of trees and how a tree grows</a:t>
                      </a:r>
                    </a:p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the properties and working characteristics of solid timber including:</a:t>
                      </a:r>
                    </a:p>
                    <a:p>
                      <a:pPr marL="453390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Times New Roman" pitchFamily="18" charset="0"/>
                        <a:buChar char="–"/>
                        <a:tabLst>
                          <a:tab pos="455295" algn="l"/>
                        </a:tabLst>
                      </a:pP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strength</a:t>
                      </a:r>
                    </a:p>
                    <a:p>
                      <a:pPr marL="453390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Times New Roman" pitchFamily="18" charset="0"/>
                        <a:buChar char="–"/>
                        <a:tabLst>
                          <a:tab pos="455295" algn="l"/>
                        </a:tabLst>
                      </a:pP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grain direction</a:t>
                      </a:r>
                    </a:p>
                    <a:p>
                      <a:pPr marL="453390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Times New Roman" pitchFamily="18" charset="0"/>
                        <a:buChar char="–"/>
                        <a:tabLst>
                          <a:tab pos="455295" algn="l"/>
                        </a:tabLst>
                      </a:pP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colour </a:t>
                      </a:r>
                    </a:p>
                    <a:p>
                      <a:pPr marL="453390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Times New Roman" pitchFamily="18" charset="0"/>
                        <a:buChar char="–"/>
                        <a:tabLst>
                          <a:tab pos="455295" algn="l"/>
                        </a:tabLst>
                      </a:pP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defects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6695" indent="-226695">
                        <a:lnSpc>
                          <a:spcPts val="14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en-AU" sz="1000" dirty="0">
                          <a:latin typeface="Times New Roman"/>
                          <a:ea typeface="Times New Roman"/>
                        </a:rPr>
                        <a:t>consider basic timber working characteristics and use solid timbers in the production of practical projects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172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Structure of Tree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Hardwood</a:t>
            </a:r>
          </a:p>
          <a:p>
            <a:r>
              <a:rPr lang="en-AU" dirty="0" smtClean="0"/>
              <a:t>Softwood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67244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Structure of Tree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endParaRPr lang="en-AU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Cross section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67244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3134816" cy="1874837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0070C0"/>
                </a:solidFill>
              </a:rPr>
              <a:t>Properties and working characteristics</a:t>
            </a:r>
            <a:endParaRPr lang="en-AU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4704"/>
            <a:ext cx="5491336" cy="5472608"/>
          </a:xfrm>
        </p:spPr>
        <p:txBody>
          <a:bodyPr>
            <a:normAutofit/>
          </a:bodyPr>
          <a:lstStyle/>
          <a:p>
            <a:r>
              <a:rPr lang="en-AU" sz="2800" dirty="0" smtClean="0"/>
              <a:t>Strength</a:t>
            </a:r>
          </a:p>
          <a:p>
            <a:r>
              <a:rPr lang="en-AU" sz="2800" dirty="0" smtClean="0"/>
              <a:t>Grain </a:t>
            </a:r>
            <a:r>
              <a:rPr lang="en-AU" sz="2800" dirty="0" smtClean="0"/>
              <a:t>direction</a:t>
            </a:r>
          </a:p>
          <a:p>
            <a:r>
              <a:rPr lang="en-AU" sz="2800" dirty="0" smtClean="0"/>
              <a:t>Colour </a:t>
            </a:r>
            <a:endParaRPr lang="en-AU" sz="2800" dirty="0" smtClean="0"/>
          </a:p>
          <a:p>
            <a:r>
              <a:rPr lang="en-AU" sz="2800" dirty="0" smtClean="0"/>
              <a:t>Defects</a:t>
            </a:r>
            <a:endParaRPr lang="en-AU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830016" cy="1629228"/>
          </a:xfrm>
        </p:spPr>
        <p:txBody>
          <a:bodyPr/>
          <a:lstStyle/>
          <a:p>
            <a:r>
              <a:rPr lang="en-AU" dirty="0" smtClean="0"/>
              <a:t>Solid timber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67244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41950</TotalTime>
  <Words>91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Composite</vt:lpstr>
      <vt:lpstr>Industrial Technology Timber Stage 5</vt:lpstr>
      <vt:lpstr>Slide 2</vt:lpstr>
      <vt:lpstr>Structure of Tree</vt:lpstr>
      <vt:lpstr>Structure of Tree</vt:lpstr>
      <vt:lpstr>Properties and working characteristics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</dc:title>
  <dc:creator>%username%</dc:creator>
  <cp:lastModifiedBy>Mark</cp:lastModifiedBy>
  <cp:revision>19</cp:revision>
  <dcterms:created xsi:type="dcterms:W3CDTF">2013-01-30T21:37:27Z</dcterms:created>
  <dcterms:modified xsi:type="dcterms:W3CDTF">2013-04-03T10:26:12Z</dcterms:modified>
</cp:coreProperties>
</file>