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t>31/01/2013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91460FD4-4789-4B64-99E5-97D103E8EDCB}" type="slidenum">
              <a:rPr lang="en-AU" smtClean="0"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t>31/01/2013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t>31/01/2013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t>31/01/2013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t>31/01/2013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91460FD4-4789-4B64-99E5-97D103E8EDCB}" type="slidenum">
              <a:rPr lang="en-AU" smtClean="0"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A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t>31/01/2013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t>31/01/2013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t>‹#›</a:t>
            </a:fld>
            <a:endParaRPr lang="en-A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t>31/01/2013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t>31/01/2013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t>31/01/2013</a:t>
            </a:fld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t>‹#›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t>31/01/2013</a:t>
            </a:fld>
            <a:endParaRPr lang="en-A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t>‹#›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460FD4-4789-4B64-99E5-97D103E8EDCB}" type="slidenum">
              <a:rPr lang="en-AU" smtClean="0"/>
              <a:t>‹#›</a:t>
            </a:fld>
            <a:endParaRPr lang="en-A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17A02A-801A-46DE-9BB3-A57EDAB6651D}" type="datetimeFigureOut">
              <a:rPr lang="en-AU" smtClean="0"/>
              <a:t>31/01/2013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1600" dirty="0" smtClean="0"/>
              <a:t>General Wood Core Module </a:t>
            </a:r>
            <a:r>
              <a:rPr lang="en-AU" sz="1600" dirty="0"/>
              <a:t>1</a:t>
            </a:r>
            <a:endParaRPr lang="en-AU" sz="1600" dirty="0" smtClean="0"/>
          </a:p>
          <a:p>
            <a:r>
              <a:rPr lang="en-AU" sz="1600" dirty="0" smtClean="0"/>
              <a:t>WHS and Risk Management</a:t>
            </a:r>
            <a:endParaRPr lang="en-AU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447800"/>
            <a:ext cx="5213176" cy="2133600"/>
          </a:xfrm>
        </p:spPr>
        <p:txBody>
          <a:bodyPr anchor="ctr">
            <a:normAutofit/>
          </a:bodyPr>
          <a:lstStyle/>
          <a:p>
            <a:r>
              <a:rPr lang="en-AU" sz="4000" dirty="0" smtClean="0"/>
              <a:t>Industrial Technology</a:t>
            </a:r>
            <a:br>
              <a:rPr lang="en-AU" sz="4000" dirty="0" smtClean="0"/>
            </a:br>
            <a:r>
              <a:rPr lang="en-AU" sz="4000" dirty="0" smtClean="0"/>
              <a:t>Timber</a:t>
            </a:r>
            <a:br>
              <a:rPr lang="en-AU" sz="4000" dirty="0" smtClean="0"/>
            </a:br>
            <a:r>
              <a:rPr lang="en-AU" sz="4000" dirty="0" smtClean="0"/>
              <a:t>Stage 5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314149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282823"/>
              </p:ext>
            </p:extLst>
          </p:nvPr>
        </p:nvGraphicFramePr>
        <p:xfrm>
          <a:off x="323528" y="1700808"/>
          <a:ext cx="7435850" cy="23164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717925"/>
                <a:gridCol w="3717925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800" u="none" strike="noStrike" kern="1200" baseline="0" dirty="0" smtClean="0"/>
                        <a:t>Students learn about:</a:t>
                      </a:r>
                    </a:p>
                    <a:p>
                      <a:r>
                        <a:rPr lang="en-AU" sz="1800" u="none" strike="noStrike" kern="1200" baseline="0" dirty="0" smtClean="0"/>
                        <a:t>OHS and Risk Management </a:t>
                      </a:r>
                      <a:endParaRPr lang="en-AU" sz="18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u="none" strike="noStrike" kern="1200" baseline="0" dirty="0" smtClean="0"/>
                        <a:t>Students learn about: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800" u="none" strike="noStrike" kern="1200" baseline="0" dirty="0" smtClean="0"/>
                        <a:t>• </a:t>
                      </a:r>
                      <a:r>
                        <a:rPr lang="en-A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safe use and handling of hand, power and machine tools</a:t>
                      </a:r>
                    </a:p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 The use of personal protective equipment in the workshop</a:t>
                      </a:r>
                    </a:p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 Elementary first aid procedures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i="1" u="none" strike="noStrike" kern="1200" baseline="0" dirty="0" smtClean="0"/>
                        <a:t>(Outcomes 5.1.1, 5.1.2, 5.4.2)</a:t>
                      </a:r>
                      <a:endParaRPr lang="en-AU" sz="1400" i="1" dirty="0" smtClean="0"/>
                    </a:p>
                    <a:p>
                      <a:r>
                        <a:rPr lang="en-AU" sz="1800" u="none" strike="noStrike" kern="1200" baseline="0" dirty="0" smtClean="0"/>
                        <a:t>• </a:t>
                      </a:r>
                      <a:r>
                        <a:rPr lang="en-A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Safely use tools, materials and equipment</a:t>
                      </a:r>
                    </a:p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 Use personal protective equipment when working with materials, tools and machines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2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Safe Use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r>
              <a:rPr lang="en-AU" sz="2800" b="1" dirty="0" smtClean="0"/>
              <a:t>Hand tools</a:t>
            </a:r>
          </a:p>
          <a:p>
            <a:r>
              <a:rPr lang="en-AU" sz="2800" b="1" dirty="0" smtClean="0"/>
              <a:t>Power tools</a:t>
            </a:r>
          </a:p>
          <a:p>
            <a:r>
              <a:rPr lang="en-AU" sz="2800" b="1" dirty="0" smtClean="0"/>
              <a:t>Machinery</a:t>
            </a:r>
            <a:endParaRPr lang="en-AU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23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 fontScale="90000"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Protective Equipment (PPE)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r>
              <a:rPr lang="en-AU" sz="2800" dirty="0" smtClean="0"/>
              <a:t>PPE</a:t>
            </a:r>
            <a:endParaRPr lang="en-AU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0868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First Aid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r>
              <a:rPr lang="en-AU" sz="2800" dirty="0" smtClean="0"/>
              <a:t>Elementary First Aid Procedures</a:t>
            </a:r>
            <a:endParaRPr lang="en-AU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772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158</TotalTime>
  <Words>99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Composite</vt:lpstr>
      <vt:lpstr>Industrial Technology Timber Stage 5</vt:lpstr>
      <vt:lpstr>PowerPoint Presentation</vt:lpstr>
      <vt:lpstr>Safe Use</vt:lpstr>
      <vt:lpstr>Protective Equipment (PPE)</vt:lpstr>
      <vt:lpstr>First Aid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</dc:title>
  <dc:creator>%username%</dc:creator>
  <cp:lastModifiedBy>%username%</cp:lastModifiedBy>
  <cp:revision>7</cp:revision>
  <dcterms:created xsi:type="dcterms:W3CDTF">2013-01-30T21:37:27Z</dcterms:created>
  <dcterms:modified xsi:type="dcterms:W3CDTF">2013-01-31T00:15:55Z</dcterms:modified>
</cp:coreProperties>
</file>