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1" r:id="rId4"/>
    <p:sldId id="270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CFF"/>
    <a:srgbClr val="FFFF66"/>
    <a:srgbClr val="FF5050"/>
    <a:srgbClr val="9751CB"/>
    <a:srgbClr val="92D050"/>
    <a:srgbClr val="F48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0127" autoAdjust="0"/>
  </p:normalViewPr>
  <p:slideViewPr>
    <p:cSldViewPr snapToGrid="0">
      <p:cViewPr varScale="1">
        <p:scale>
          <a:sx n="56" d="100"/>
          <a:sy n="56" d="100"/>
        </p:scale>
        <p:origin x="30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E1352-4969-4749-8C66-8A8ED282DC3A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3761-A98D-4033-A9D5-37834A7A7C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87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C3761-A98D-4033-A9D5-37834A7A7CB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97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thactech.weebly.com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476531" y="6031120"/>
            <a:ext cx="9144000" cy="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Industry Study – </a:t>
            </a:r>
            <a:r>
              <a:rPr lang="en-AU" dirty="0" smtClean="0"/>
              <a:t>Personnel Issues</a:t>
            </a:r>
            <a:endParaRPr lang="en-AU" dirty="0"/>
          </a:p>
        </p:txBody>
      </p:sp>
      <p:pic>
        <p:nvPicPr>
          <p:cNvPr id="2050" name="Picture 2" descr="http://standardcandlehr.com.au/wp-content/uploads/2015/03/Indus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1" y="3918452"/>
            <a:ext cx="2137866" cy="1068933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ussiecon4.org.au/wp-content/uploads/2015/07/business-leg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99" y="3918454"/>
            <a:ext cx="1603399" cy="1068932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yrdseed.com/wp-content/uploads/bob-physi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6" y="3913924"/>
            <a:ext cx="1726544" cy="1073462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telegraph.co.uk/multimedia/archive/02804/apprentice-two_2804167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40" y="3913923"/>
            <a:ext cx="1719756" cy="1073461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xecutivedevelopment.com/wp-content/uploads/executive-leadership-development-sli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66" y="3913923"/>
            <a:ext cx="1951528" cy="107346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hrccleaning.com.au/wp-content/uploads/2014/09/hard-floor-clean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64" y="3913923"/>
            <a:ext cx="1907929" cy="1073461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Industrial </a:t>
            </a:r>
            <a:r>
              <a:rPr lang="en-AU" dirty="0"/>
              <a:t>relations </a:t>
            </a:r>
            <a:endParaRPr lang="en-AU" sz="4000" dirty="0"/>
          </a:p>
          <a:p>
            <a:pPr marL="0" indent="0">
              <a:buNone/>
            </a:pPr>
            <a:r>
              <a:rPr lang="en-AU" dirty="0"/>
              <a:t>E</a:t>
            </a:r>
            <a:r>
              <a:rPr lang="en-AU" dirty="0" smtClean="0"/>
              <a:t>ntry </a:t>
            </a:r>
            <a:r>
              <a:rPr lang="en-AU" dirty="0"/>
              <a:t>level training requirements </a:t>
            </a:r>
            <a:endParaRPr lang="en-AU" sz="4000" dirty="0"/>
          </a:p>
          <a:p>
            <a:pPr marL="0" indent="0">
              <a:buNone/>
            </a:pPr>
            <a:r>
              <a:rPr lang="en-AU" dirty="0"/>
              <a:t>R</a:t>
            </a:r>
            <a:r>
              <a:rPr lang="en-AU" dirty="0" smtClean="0"/>
              <a:t>oles </a:t>
            </a:r>
            <a:r>
              <a:rPr lang="en-AU" dirty="0"/>
              <a:t>of industry personnel </a:t>
            </a:r>
            <a:endParaRPr lang="en-AU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Rectangle 3">
            <a:hlinkClick r:id="rId3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2" descr="http://standardcandlehr.com.au/wp-content/uploads/2015/03/Indus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63" y="6176963"/>
            <a:ext cx="1655018" cy="827509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ussiecon4.org.au/wp-content/uploads/2015/07/business-leg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6" y="6180469"/>
            <a:ext cx="1241263" cy="827508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byrdseed.com/wp-content/uploads/bob-physi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60" y="6176963"/>
            <a:ext cx="1336595" cy="831015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i.telegraph.co.uk/multimedia/archive/02804/apprentice-two_280416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6" y="6176963"/>
            <a:ext cx="1331340" cy="83101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executivedevelopment.com/wp-content/uploads/executive-leadership-development-sli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37" y="6176963"/>
            <a:ext cx="1510765" cy="8310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hrccleaning.com.au/wp-content/uploads/2014/09/hard-floor-clean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73" y="6176963"/>
            <a:ext cx="1477013" cy="831014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sz="2800" dirty="0"/>
              <a:t>Industrial relations </a:t>
            </a:r>
            <a:r>
              <a:rPr lang="en-AU" sz="3100" dirty="0" smtClean="0"/>
              <a:t/>
            </a:r>
            <a:br>
              <a:rPr lang="en-AU" sz="3100" dirty="0" smtClean="0"/>
            </a:br>
            <a:endParaRPr lang="en-AU" sz="31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Some companies have incentive schemes for employers.</a:t>
            </a:r>
          </a:p>
          <a:p>
            <a:r>
              <a:rPr lang="en-AU" dirty="0"/>
              <a:t>C</a:t>
            </a:r>
            <a:r>
              <a:rPr lang="en-AU" dirty="0" smtClean="0"/>
              <a:t>ompanies encourage workers who put greater effort in and some even can be rewarded.</a:t>
            </a:r>
          </a:p>
          <a:p>
            <a:r>
              <a:rPr lang="en-AU" dirty="0" smtClean="0"/>
              <a:t>Disputes are discussed and resolved on site with workers and management.</a:t>
            </a:r>
          </a:p>
          <a:p>
            <a:r>
              <a:rPr lang="en-AU" dirty="0" smtClean="0"/>
              <a:t>Can you think of a person at Thomas Hassall that can help with student conflict?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standardcandlehr.com.au/wp-content/uploads/2015/03/Indus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63" y="6176963"/>
            <a:ext cx="1655018" cy="827509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aussiecon4.org.au/wp-content/uploads/2015/07/business-leg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6" y="6180469"/>
            <a:ext cx="1241263" cy="827508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byrdseed.com/wp-content/uploads/bob-physi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60" y="6176963"/>
            <a:ext cx="1336595" cy="831015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i.telegraph.co.uk/multimedia/archive/02804/apprentice-two_280416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6" y="6176963"/>
            <a:ext cx="1331340" cy="83101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executivedevelopment.com/wp-content/uploads/executive-leadership-development-sli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37" y="6176963"/>
            <a:ext cx="1510765" cy="8310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hrccleaning.com.au/wp-content/uploads/2014/09/hard-floor-clean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73" y="6176963"/>
            <a:ext cx="1477013" cy="831014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hancockcollege.edu/public_affairs/announcements/_news_images/ITFacult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99" y="1595805"/>
            <a:ext cx="4548616" cy="2599209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sz="2800" dirty="0"/>
              <a:t>Entry level training requirements </a:t>
            </a:r>
            <a:r>
              <a:rPr lang="en-AU" sz="3100" dirty="0" smtClean="0"/>
              <a:t/>
            </a:r>
            <a:br>
              <a:rPr lang="en-AU" sz="3100" dirty="0" smtClean="0"/>
            </a:br>
            <a:endParaRPr lang="en-AU" sz="31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All trade people need a qualification through TAFE.</a:t>
            </a:r>
          </a:p>
          <a:p>
            <a:r>
              <a:rPr lang="en-AU" dirty="0" smtClean="0"/>
              <a:t>Technical and Further Education (TAFE).</a:t>
            </a:r>
          </a:p>
          <a:p>
            <a:r>
              <a:rPr lang="en-AU" dirty="0" smtClean="0"/>
              <a:t>Usually 3 year one day a week at </a:t>
            </a:r>
            <a:r>
              <a:rPr lang="en-AU" dirty="0" smtClean="0"/>
              <a:t>T</a:t>
            </a:r>
            <a:r>
              <a:rPr lang="en-AU" dirty="0" smtClean="0"/>
              <a:t>AFE, and 1 year full time with the company.</a:t>
            </a:r>
          </a:p>
          <a:p>
            <a:r>
              <a:rPr lang="en-AU" dirty="0" smtClean="0"/>
              <a:t>Traineeships are also available over a two year period.</a:t>
            </a:r>
          </a:p>
          <a:p>
            <a:r>
              <a:rPr lang="en-AU" dirty="0" smtClean="0"/>
              <a:t>Some companies will provide a scholarship for a student and pay for their training.</a:t>
            </a:r>
          </a:p>
          <a:p>
            <a:endParaRPr lang="en-AU" dirty="0" smtClean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standardcandlehr.com.au/wp-content/uploads/2015/03/Indus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63" y="6176963"/>
            <a:ext cx="1655018" cy="827509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aussiecon4.org.au/wp-content/uploads/2015/07/business-leg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6" y="6180469"/>
            <a:ext cx="1241263" cy="827508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byrdseed.com/wp-content/uploads/bob-physi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60" y="6176963"/>
            <a:ext cx="1336595" cy="831015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i.telegraph.co.uk/multimedia/archive/02804/apprentice-two_280416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6" y="6176963"/>
            <a:ext cx="1331340" cy="83101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executivedevelopment.com/wp-content/uploads/executive-leadership-development-sli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37" y="6176963"/>
            <a:ext cx="1510765" cy="8310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hrccleaning.com.au/wp-content/uploads/2014/09/hard-floor-clean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73" y="6176963"/>
            <a:ext cx="1477013" cy="831014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d/d6/Apprenticeshi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10" y="1257300"/>
            <a:ext cx="5077281" cy="3712101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Roles of industry personnel 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are many positions a person can have in a company, depending on the size.</a:t>
            </a:r>
          </a:p>
          <a:p>
            <a:r>
              <a:rPr lang="en-US" dirty="0" smtClean="0"/>
              <a:t>Sales representative, purchasing officer, accounts clerk, carpenter, joiner, executive manager and many more.</a:t>
            </a:r>
          </a:p>
          <a:p>
            <a:r>
              <a:rPr lang="en-US" dirty="0" smtClean="0"/>
              <a:t>All present and future employees have equal opportunities despite gender, beliefs, race and social status.</a:t>
            </a:r>
          </a:p>
          <a:p>
            <a:r>
              <a:rPr lang="en-US" dirty="0" smtClean="0"/>
              <a:t>EEO (Equal Employment Opportunity) ensures fair consideration for a job or other job related benefits such as staff training and development.</a:t>
            </a:r>
            <a:endParaRPr lang="en-US" dirty="0" smtClean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standardcandlehr.com.au/wp-content/uploads/2015/03/Indus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63" y="6176963"/>
            <a:ext cx="1655018" cy="827509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ussiecon4.org.au/wp-content/uploads/2015/07/business-leg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6" y="6180469"/>
            <a:ext cx="1241263" cy="827508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byrdseed.com/wp-content/uploads/bob-physi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60" y="6176963"/>
            <a:ext cx="1336595" cy="831015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.telegraph.co.uk/multimedia/archive/02804/apprentice-two_280416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6" y="6176963"/>
            <a:ext cx="1331340" cy="83101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executivedevelopment.com/wp-content/uploads/executive-leadership-development-sli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37" y="6176963"/>
            <a:ext cx="1510765" cy="8310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www.hrccleaning.com.au/wp-content/uploads/2014/09/hard-floor-clean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73" y="6176963"/>
            <a:ext cx="1477013" cy="831014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ptira.com/wp-content/uploads/2015/06/Diversity-Shutterstock-998x61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7" y="1504042"/>
            <a:ext cx="4479925" cy="2760676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216</Words>
  <Application>Microsoft Office PowerPoint</Application>
  <PresentationFormat>Widescreen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Industrial Technology</vt:lpstr>
      <vt:lpstr>This presentation covers…</vt:lpstr>
      <vt:lpstr>  Industrial relations  </vt:lpstr>
      <vt:lpstr>  Entry level training requirements  </vt:lpstr>
      <vt:lpstr>Roles of industry personnel 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84</cp:revision>
  <dcterms:created xsi:type="dcterms:W3CDTF">2016-01-20T10:43:16Z</dcterms:created>
  <dcterms:modified xsi:type="dcterms:W3CDTF">2016-02-29T00:33:05Z</dcterms:modified>
</cp:coreProperties>
</file>