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8" r:id="rId4"/>
    <p:sldId id="261" r:id="rId5"/>
    <p:sldId id="267" r:id="rId6"/>
    <p:sldId id="270" r:id="rId7"/>
    <p:sldId id="269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1BCFF"/>
    <a:srgbClr val="9751CB"/>
    <a:srgbClr val="92D050"/>
    <a:srgbClr val="F484D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7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6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2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33CB-0334-4DF4-88B6-0248184CF66D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hyperlink" Target="thactech.weebl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22.png"/><Relationship Id="rId10" Type="http://schemas.openxmlformats.org/officeDocument/2006/relationships/image" Target="../media/image16.jpeg"/><Relationship Id="rId4" Type="http://schemas.openxmlformats.org/officeDocument/2006/relationships/image" Target="../media/image21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4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5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6" y="890008"/>
            <a:ext cx="11212642" cy="2387600"/>
          </a:xfrm>
        </p:spPr>
        <p:txBody>
          <a:bodyPr/>
          <a:lstStyle/>
          <a:p>
            <a:r>
              <a:rPr lang="en-AU" dirty="0" smtClean="0"/>
              <a:t>Industrial Technology</a:t>
            </a:r>
            <a:endParaRPr lang="en-AU" dirty="0"/>
          </a:p>
        </p:txBody>
      </p:sp>
      <p:pic>
        <p:nvPicPr>
          <p:cNvPr id="1026" name="Picture 2" descr="thomas-hassall-anglican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9" y="656221"/>
            <a:ext cx="1380344" cy="14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476531" y="6031120"/>
            <a:ext cx="9144000" cy="4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Design – Information Communications Technologies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569782" y="3825240"/>
            <a:ext cx="11077576" cy="1507972"/>
            <a:chOff x="509822" y="3825240"/>
            <a:chExt cx="11077576" cy="1507972"/>
          </a:xfrm>
        </p:grpSpPr>
        <p:pic>
          <p:nvPicPr>
            <p:cNvPr id="3" name="Picture 2" descr="https://upload.wikimedia.org/wikipedia/commons/thumb/4/4f/Microsoft_Word_2013_logo.svg/2000px-Microsoft_Word_2013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22" y="3827780"/>
              <a:ext cx="1532365" cy="150478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0.tqn.com/d/pcsupport/1/S/b/_/-/-/xls-fi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83" y="3827780"/>
              <a:ext cx="1504782" cy="150478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mailinglists.com.au/Direct_Marketing_Resources/img/xBuild_a_Database_For_Sales_Leads.jpg.pagespeed.ic.v3W4E3SwU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596" y="3825240"/>
              <a:ext cx="1590840" cy="150732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bestappsforpc.net/wp-content/uploads/2014/06/Microsoft-Office-PowerPoint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28" y="3825240"/>
              <a:ext cx="1507972" cy="150797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cdnstatic.visualizeus.com/thumbs/ae/ad/contents,method-aead025e4d1da95e9d5368cbd785636f_h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04" y="3825240"/>
              <a:ext cx="2095796" cy="150478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3dprint.com/wp-content/uploads/2015/11/3dp_solidworks2016_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763" y="3825240"/>
              <a:ext cx="2466635" cy="1504782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is the topic we will be covering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Study</a:t>
            </a:r>
          </a:p>
          <a:p>
            <a:pPr marL="0" indent="0">
              <a:buNone/>
            </a:pPr>
            <a:r>
              <a:rPr lang="en-AU" dirty="0" smtClean="0"/>
              <a:t>Design, </a:t>
            </a: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Management and Communication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Production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Related Manufacturing Technology</a:t>
            </a:r>
            <a:endParaRPr lang="en-A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0296806" y="4877055"/>
            <a:ext cx="3232754" cy="99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hacindtech.weebly.com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villainteriors.com.au/wp-content/uploads/2011/12/Marcel_Side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9" y="4194599"/>
            <a:ext cx="1482578" cy="151728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ecc.com.au/content/images/thumbs/0006284_manhattan-coffee-tab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5" y="4194101"/>
            <a:ext cx="2686049" cy="1517311"/>
          </a:xfrm>
          <a:prstGeom prst="rect">
            <a:avLst/>
          </a:prstGeom>
          <a:noFill/>
          <a:ln w="38100">
            <a:solidFill>
              <a:srgbClr val="F484D9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dn.shopify.com/s/files/1/0042/2962/products/deloraine-sassafras-two-layer-jewellery-box-2_1024x1024.jpg?v=14333539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73" y="4194101"/>
            <a:ext cx="2275657" cy="1516157"/>
          </a:xfrm>
          <a:prstGeom prst="rect">
            <a:avLst/>
          </a:prstGeom>
          <a:noFill/>
          <a:ln w="38100">
            <a:solidFill>
              <a:srgbClr val="92D05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latrockhickory.com/images/Case%20Goods/290%20Dress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11345"/>
          <a:stretch/>
        </p:blipFill>
        <p:spPr bwMode="auto">
          <a:xfrm>
            <a:off x="9828102" y="4194101"/>
            <a:ext cx="1745457" cy="1507242"/>
          </a:xfrm>
          <a:prstGeom prst="rect">
            <a:avLst/>
          </a:prstGeom>
          <a:noFill/>
          <a:ln w="38100">
            <a:solidFill>
              <a:srgbClr val="9751CB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www.acupuncturebrooklyn.com/wp-content/uploads/2009/12/rocking-chair_mesqu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" y="4194101"/>
            <a:ext cx="1370986" cy="1517779"/>
          </a:xfrm>
          <a:prstGeom prst="rect">
            <a:avLst/>
          </a:prstGeom>
          <a:noFill/>
          <a:ln w="38100">
            <a:solidFill>
              <a:srgbClr val="FF5050">
                <a:alpha val="40000"/>
              </a:srgbClr>
            </a:solidFill>
          </a:ln>
          <a:extLst/>
        </p:spPr>
      </p:pic>
      <p:sp>
        <p:nvSpPr>
          <p:cNvPr id="16" name="Rectangle 15"/>
          <p:cNvSpPr/>
          <p:nvPr/>
        </p:nvSpPr>
        <p:spPr>
          <a:xfrm>
            <a:off x="304223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Study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8317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Production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8159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Management and communication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199" y="5715152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Design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0230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Related Manufacturing Technologies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presentation covers…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Word processing</a:t>
            </a:r>
          </a:p>
          <a:p>
            <a:pPr marL="0" indent="0">
              <a:buNone/>
            </a:pPr>
            <a:r>
              <a:rPr lang="en-AU" dirty="0" smtClean="0"/>
              <a:t>Spreadsheets</a:t>
            </a:r>
          </a:p>
          <a:p>
            <a:pPr marL="0" indent="0">
              <a:buNone/>
            </a:pPr>
            <a:r>
              <a:rPr lang="en-AU" dirty="0" smtClean="0"/>
              <a:t>Data bases</a:t>
            </a:r>
          </a:p>
          <a:p>
            <a:pPr marL="0" indent="0">
              <a:buNone/>
            </a:pPr>
            <a:r>
              <a:rPr lang="en-AU" dirty="0" smtClean="0"/>
              <a:t>Presentation</a:t>
            </a:r>
          </a:p>
          <a:p>
            <a:pPr marL="0" indent="0">
              <a:buNone/>
            </a:pPr>
            <a:r>
              <a:rPr lang="en-AU" dirty="0" smtClean="0"/>
              <a:t>Page layout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Computer-aided design (CAD)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</a:t>
            </a:r>
          </a:p>
          <a:p>
            <a:pPr marL="0" indent="0">
              <a:buNone/>
            </a:pPr>
            <a:r>
              <a:rPr lang="en-AU" dirty="0"/>
              <a:t>	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 rot="16200000">
            <a:off x="10291726" y="5532643"/>
            <a:ext cx="3425252" cy="49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</a:rPr>
              <a:t>thactindech.weebly.com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64736" y="5864224"/>
            <a:ext cx="8102028" cy="1102916"/>
            <a:chOff x="509822" y="3825240"/>
            <a:chExt cx="11077576" cy="1507972"/>
          </a:xfrm>
        </p:grpSpPr>
        <p:pic>
          <p:nvPicPr>
            <p:cNvPr id="12" name="Picture 11" descr="https://upload.wikimedia.org/wikipedia/commons/thumb/4/4f/Microsoft_Word_2013_logo.svg/2000px-Microsoft_Word_2013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22" y="3827780"/>
              <a:ext cx="1532365" cy="150478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0.tqn.com/d/pcsupport/1/S/b/_/-/-/xls-fi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83" y="3827780"/>
              <a:ext cx="1504782" cy="150478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mailinglists.com.au/Direct_Marketing_Resources/img/xBuild_a_Database_For_Sales_Leads.jpg.pagespeed.ic.v3W4E3SwU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596" y="3825240"/>
              <a:ext cx="1590840" cy="150732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bestappsforpc.net/wp-content/uploads/2014/06/Microsoft-Office-PowerPoint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28" y="3825240"/>
              <a:ext cx="1507972" cy="150797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cdnstatic.visualizeus.com/thumbs/ae/ad/contents,method-aead025e4d1da95e9d5368cbd785636f_h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04" y="3825240"/>
              <a:ext cx="2095796" cy="150478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https://3dprint.com/wp-content/uploads/2015/11/3dp_solidworks2016_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763" y="3825240"/>
              <a:ext cx="2466635" cy="1504782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/>
              <a:t>Word </a:t>
            </a:r>
            <a:r>
              <a:rPr lang="en-AU" dirty="0" smtClean="0"/>
              <a:t>processing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Production, storage and manipulation of text on a computer.</a:t>
            </a:r>
          </a:p>
          <a:p>
            <a:r>
              <a:rPr lang="en-AU" dirty="0"/>
              <a:t>E</a:t>
            </a:r>
            <a:r>
              <a:rPr lang="en-AU" dirty="0" smtClean="0"/>
              <a:t>diting, formatting and printing can all be done through these programs.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502"/>
          <a:stretch/>
        </p:blipFill>
        <p:spPr>
          <a:xfrm>
            <a:off x="5388735" y="1707016"/>
            <a:ext cx="6098415" cy="3241643"/>
          </a:xfrm>
          <a:prstGeom prst="rect">
            <a:avLst/>
          </a:prstGeom>
          <a:ln w="38100">
            <a:solidFill>
              <a:srgbClr val="01BCFF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-164736" y="5864224"/>
            <a:ext cx="8102028" cy="1102916"/>
            <a:chOff x="509822" y="3825240"/>
            <a:chExt cx="11077576" cy="1507972"/>
          </a:xfrm>
        </p:grpSpPr>
        <p:pic>
          <p:nvPicPr>
            <p:cNvPr id="16" name="Picture 15" descr="https://upload.wikimedia.org/wikipedia/commons/thumb/4/4f/Microsoft_Word_2013_logo.svg/2000px-Microsoft_Word_2013_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22" y="3827780"/>
              <a:ext cx="1532365" cy="150478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0.tqn.com/d/pcsupport/1/S/b/_/-/-/xls-fi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83" y="3827780"/>
              <a:ext cx="1504782" cy="150478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mailinglists.com.au/Direct_Marketing_Resources/img/xBuild_a_Database_For_Sales_Leads.jpg.pagespeed.ic.v3W4E3SwU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596" y="3825240"/>
              <a:ext cx="1590840" cy="150732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bestappsforpc.net/wp-content/uploads/2014/06/Microsoft-Office-PowerPoint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28" y="3825240"/>
              <a:ext cx="1507972" cy="150797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://cdnstatic.visualizeus.com/thumbs/ae/ad/contents,method-aead025e4d1da95e9d5368cbd785636f_h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04" y="3825240"/>
              <a:ext cx="2095796" cy="150478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3dprint.com/wp-content/uploads/2015/11/3dp_solidworks2016_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763" y="3825240"/>
              <a:ext cx="2466635" cy="1504782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Spreadsheets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Spreadsheets are used for organisation, analysis and storage of data in table form.</a:t>
            </a:r>
          </a:p>
          <a:p>
            <a:r>
              <a:rPr lang="en-AU" dirty="0" smtClean="0"/>
              <a:t>Data is entered into cells of a table.</a:t>
            </a:r>
          </a:p>
          <a:p>
            <a:r>
              <a:rPr lang="en-AU" dirty="0" smtClean="0"/>
              <a:t>Formulas can be automatically calculated to form results and predictions.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817"/>
          <a:stretch/>
        </p:blipFill>
        <p:spPr>
          <a:xfrm>
            <a:off x="5532926" y="1862529"/>
            <a:ext cx="5850057" cy="3099216"/>
          </a:xfrm>
          <a:prstGeom prst="rect">
            <a:avLst/>
          </a:prstGeom>
          <a:ln w="38100">
            <a:solidFill>
              <a:srgbClr val="FF505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-164736" y="5864224"/>
            <a:ext cx="8102028" cy="1102916"/>
            <a:chOff x="509822" y="3825240"/>
            <a:chExt cx="11077576" cy="1507972"/>
          </a:xfrm>
        </p:grpSpPr>
        <p:pic>
          <p:nvPicPr>
            <p:cNvPr id="22" name="Picture 21" descr="https://upload.wikimedia.org/wikipedia/commons/thumb/4/4f/Microsoft_Word_2013_logo.svg/2000px-Microsoft_Word_2013_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22" y="3827780"/>
              <a:ext cx="1532365" cy="150478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0.tqn.com/d/pcsupport/1/S/b/_/-/-/xls-fi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83" y="3827780"/>
              <a:ext cx="1504782" cy="150478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s://mailinglists.com.au/Direct_Marketing_Resources/img/xBuild_a_Database_For_Sales_Leads.jpg.pagespeed.ic.v3W4E3SwU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596" y="3825240"/>
              <a:ext cx="1590840" cy="150732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bestappsforpc.net/wp-content/uploads/2014/06/Microsoft-Office-PowerPoint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28" y="3825240"/>
              <a:ext cx="1507972" cy="150797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cdnstatic.visualizeus.com/thumbs/ae/ad/contents,method-aead025e4d1da95e9d5368cbd785636f_h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04" y="3825240"/>
              <a:ext cx="2095796" cy="150478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https://3dprint.com/wp-content/uploads/2015/11/3dp_solidworks2016_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763" y="3825240"/>
              <a:ext cx="2466635" cy="1504782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8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Data </a:t>
            </a:r>
            <a:r>
              <a:rPr lang="en-AU" dirty="0" smtClean="0"/>
              <a:t>bases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An organised collection of data.</a:t>
            </a:r>
          </a:p>
          <a:p>
            <a:r>
              <a:rPr lang="en-AU" dirty="0" smtClean="0"/>
              <a:t>Tables, views and reports can be viewed on these programs.</a:t>
            </a:r>
          </a:p>
          <a:p>
            <a:r>
              <a:rPr lang="en-AU" dirty="0" smtClean="0"/>
              <a:t>Data is organised into models that supports processes requiring information.</a:t>
            </a:r>
          </a:p>
          <a:p>
            <a:r>
              <a:rPr lang="en-AU" dirty="0" smtClean="0"/>
              <a:t>For example modelling a program to find the availability of finding a hotel room.</a:t>
            </a:r>
          </a:p>
          <a:p>
            <a:r>
              <a:rPr lang="en-AU" dirty="0" smtClean="0"/>
              <a:t>A database supports people finding a hotel </a:t>
            </a:r>
            <a:r>
              <a:rPr lang="en-AU" dirty="0" smtClean="0"/>
              <a:t>for a room </a:t>
            </a:r>
            <a:r>
              <a:rPr lang="en-AU" dirty="0" smtClean="0"/>
              <a:t>vacancy</a:t>
            </a:r>
            <a:r>
              <a:rPr lang="en-AU" dirty="0" smtClean="0"/>
              <a:t>.</a:t>
            </a:r>
          </a:p>
          <a:p>
            <a:r>
              <a:rPr lang="en-AU" dirty="0" smtClean="0"/>
              <a:t>USB and iCloud can be types of databases.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02" y="214049"/>
            <a:ext cx="4674158" cy="315038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052" name="Picture 4" descr="https://www.personalisedkeepsakes.com.au/wp-content/uploads/2015/03/IMG_6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64" y="3824917"/>
            <a:ext cx="2256150" cy="1692113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.idownloadblog.com/wp-content/uploads/2015/09/iCloud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766" y="3682832"/>
            <a:ext cx="1976282" cy="197628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164736" y="5864224"/>
            <a:ext cx="8102028" cy="1102916"/>
            <a:chOff x="509822" y="3825240"/>
            <a:chExt cx="11077576" cy="1507972"/>
          </a:xfrm>
        </p:grpSpPr>
        <p:pic>
          <p:nvPicPr>
            <p:cNvPr id="17" name="Picture 16" descr="https://upload.wikimedia.org/wikipedia/commons/thumb/4/4f/Microsoft_Word_2013_logo.svg/2000px-Microsoft_Word_2013_logo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22" y="3827780"/>
              <a:ext cx="1532365" cy="150478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0.tqn.com/d/pcsupport/1/S/b/_/-/-/xls-fil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83" y="3827780"/>
              <a:ext cx="1504782" cy="150478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mailinglists.com.au/Direct_Marketing_Resources/img/xBuild_a_Database_For_Sales_Leads.jpg.pagespeed.ic.v3W4E3SwU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596" y="3825240"/>
              <a:ext cx="1590840" cy="150732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://bestappsforpc.net/wp-content/uploads/2014/06/Microsoft-Office-PowerPoint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28" y="3825240"/>
              <a:ext cx="1507972" cy="150797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cdnstatic.visualizeus.com/thumbs/ae/ad/contents,method-aead025e4d1da95e9d5368cbd785636f_h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04" y="3825240"/>
              <a:ext cx="2095796" cy="150478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https://3dprint.com/wp-content/uploads/2015/11/3dp_solidworks2016_log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763" y="3825240"/>
              <a:ext cx="2466635" cy="1504782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4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Presentation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Presenting information through a lecture or speech to inform and persuade the audience.</a:t>
            </a:r>
          </a:p>
          <a:p>
            <a:r>
              <a:rPr lang="en-AU" dirty="0" smtClean="0"/>
              <a:t>Often used to present content in a professional manner.</a:t>
            </a:r>
          </a:p>
          <a:p>
            <a:r>
              <a:rPr lang="en-AU" dirty="0" smtClean="0"/>
              <a:t>Prezi, power point are some programs used to be interactive with the audience in order to engage them.</a:t>
            </a:r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654"/>
          <a:stretch/>
        </p:blipFill>
        <p:spPr>
          <a:xfrm>
            <a:off x="5574463" y="1551418"/>
            <a:ext cx="5615585" cy="2980169"/>
          </a:xfrm>
          <a:prstGeom prst="rect">
            <a:avLst/>
          </a:prstGeom>
          <a:ln w="38100">
            <a:solidFill>
              <a:srgbClr val="9751CB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-164736" y="5864224"/>
            <a:ext cx="8102028" cy="1102916"/>
            <a:chOff x="509822" y="3825240"/>
            <a:chExt cx="11077576" cy="1507972"/>
          </a:xfrm>
        </p:grpSpPr>
        <p:pic>
          <p:nvPicPr>
            <p:cNvPr id="16" name="Picture 15" descr="https://upload.wikimedia.org/wikipedia/commons/thumb/4/4f/Microsoft_Word_2013_logo.svg/2000px-Microsoft_Word_2013_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22" y="3827780"/>
              <a:ext cx="1532365" cy="150478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0.tqn.com/d/pcsupport/1/S/b/_/-/-/xls-fi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83" y="3827780"/>
              <a:ext cx="1504782" cy="150478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mailinglists.com.au/Direct_Marketing_Resources/img/xBuild_a_Database_For_Sales_Leads.jpg.pagespeed.ic.v3W4E3SwU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596" y="3825240"/>
              <a:ext cx="1590840" cy="150732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bestappsforpc.net/wp-content/uploads/2014/06/Microsoft-Office-PowerPoint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28" y="3825240"/>
              <a:ext cx="1507972" cy="150797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://cdnstatic.visualizeus.com/thumbs/ae/ad/contents,method-aead025e4d1da95e9d5368cbd785636f_h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04" y="3825240"/>
              <a:ext cx="2095796" cy="150478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3dprint.com/wp-content/uploads/2015/11/3dp_solidworks2016_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763" y="3825240"/>
              <a:ext cx="2466635" cy="1504782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62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Page </a:t>
            </a:r>
            <a:r>
              <a:rPr lang="en-AU" dirty="0" smtClean="0"/>
              <a:t>layout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Graphic design.</a:t>
            </a:r>
          </a:p>
          <a:p>
            <a:r>
              <a:rPr lang="en-AU" dirty="0" smtClean="0"/>
              <a:t>The arrangement of visual elements, and text on a page.</a:t>
            </a:r>
          </a:p>
          <a:p>
            <a:r>
              <a:rPr lang="en-AU" dirty="0" smtClean="0"/>
              <a:t>Your Major Project portfolio.</a:t>
            </a:r>
          </a:p>
          <a:p>
            <a:r>
              <a:rPr lang="en-AU" dirty="0" smtClean="0"/>
              <a:t>You need to now what your objective I before you graphically organise your elements and text</a:t>
            </a:r>
            <a:r>
              <a:rPr lang="en-AU" dirty="0" smtClean="0"/>
              <a:t>.</a:t>
            </a:r>
          </a:p>
          <a:p>
            <a:r>
              <a:rPr lang="en-AU" dirty="0" smtClean="0"/>
              <a:t>Book, internet page, portfolio document, essay many different page layout types to choose.</a:t>
            </a:r>
          </a:p>
          <a:p>
            <a:r>
              <a:rPr lang="en-AU" dirty="0" smtClean="0"/>
              <a:t>Remember your customer or the person who will read this layout.</a:t>
            </a:r>
            <a:endParaRPr lang="en-AU" dirty="0" smtClean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s-media-cache-ak0.pinimg.com/564x/8a/0b/25/8a0b25b831dfabc45848ecf84f9bbd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28" y="878637"/>
            <a:ext cx="3235741" cy="4388843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64736" y="5864224"/>
            <a:ext cx="8102028" cy="1102916"/>
            <a:chOff x="509822" y="3825240"/>
            <a:chExt cx="11077576" cy="1507972"/>
          </a:xfrm>
        </p:grpSpPr>
        <p:pic>
          <p:nvPicPr>
            <p:cNvPr id="16" name="Picture 15" descr="https://upload.wikimedia.org/wikipedia/commons/thumb/4/4f/Microsoft_Word_2013_logo.svg/2000px-Microsoft_Word_2013_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22" y="3827780"/>
              <a:ext cx="1532365" cy="150478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0.tqn.com/d/pcsupport/1/S/b/_/-/-/xls-fi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83" y="3827780"/>
              <a:ext cx="1504782" cy="150478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mailinglists.com.au/Direct_Marketing_Resources/img/xBuild_a_Database_For_Sales_Leads.jpg.pagespeed.ic.v3W4E3SwU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596" y="3825240"/>
              <a:ext cx="1590840" cy="150732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bestappsforpc.net/wp-content/uploads/2014/06/Microsoft-Office-PowerPoint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28" y="3825240"/>
              <a:ext cx="1507972" cy="150797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://cdnstatic.visualizeus.com/thumbs/ae/ad/contents,method-aead025e4d1da95e9d5368cbd785636f_h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04" y="3825240"/>
              <a:ext cx="2095796" cy="150478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3dprint.com/wp-content/uploads/2015/11/3dp_solidworks2016_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763" y="3825240"/>
              <a:ext cx="2466635" cy="1504782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8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Computer-aided design (CAD</a:t>
            </a:r>
            <a:r>
              <a:rPr lang="en-AU" dirty="0" smtClean="0"/>
              <a:t>)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Google sketch-up.</a:t>
            </a:r>
          </a:p>
          <a:p>
            <a:r>
              <a:rPr lang="en-AU" dirty="0"/>
              <a:t>Solidworks.</a:t>
            </a:r>
          </a:p>
          <a:p>
            <a:r>
              <a:rPr lang="en-AU" dirty="0"/>
              <a:t>AutoCAD.</a:t>
            </a:r>
          </a:p>
          <a:p>
            <a:r>
              <a:rPr lang="en-AU" dirty="0"/>
              <a:t>These are some of many 3D modelling programs.</a:t>
            </a:r>
          </a:p>
          <a:p>
            <a:r>
              <a:rPr lang="en-AU" dirty="0"/>
              <a:t>Programs today can do any type of drawings from sketching to final renderings.</a:t>
            </a:r>
          </a:p>
          <a:p>
            <a:r>
              <a:rPr lang="en-AU" dirty="0"/>
              <a:t>They are used to communicate a project for business or personal use.</a:t>
            </a:r>
          </a:p>
          <a:p>
            <a:endParaRPr lang="en-AU" dirty="0" smtClean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solidworkstutorials.com/en/wp-content/uploads/2009/07/burton-elementz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57300"/>
            <a:ext cx="4908550" cy="3286428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64736" y="5864224"/>
            <a:ext cx="8102028" cy="1102916"/>
            <a:chOff x="509822" y="3825240"/>
            <a:chExt cx="11077576" cy="1507972"/>
          </a:xfrm>
        </p:grpSpPr>
        <p:pic>
          <p:nvPicPr>
            <p:cNvPr id="16" name="Picture 15" descr="https://upload.wikimedia.org/wikipedia/commons/thumb/4/4f/Microsoft_Word_2013_logo.svg/2000px-Microsoft_Word_2013_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22" y="3827780"/>
              <a:ext cx="1532365" cy="150478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0.tqn.com/d/pcsupport/1/S/b/_/-/-/xls-fi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83" y="3827780"/>
              <a:ext cx="1504782" cy="150478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mailinglists.com.au/Direct_Marketing_Resources/img/xBuild_a_Database_For_Sales_Leads.jpg.pagespeed.ic.v3W4E3SwU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596" y="3825240"/>
              <a:ext cx="1590840" cy="150732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bestappsforpc.net/wp-content/uploads/2014/06/Microsoft-Office-PowerPoint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728" y="3825240"/>
              <a:ext cx="1507972" cy="150797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://cdnstatic.visualizeus.com/thumbs/ae/ad/contents,method-aead025e4d1da95e9d5368cbd785636f_h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04" y="3825240"/>
              <a:ext cx="2095796" cy="150478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3dprint.com/wp-content/uploads/2015/11/3dp_solidworks2016_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0763" y="3825240"/>
              <a:ext cx="2466635" cy="1504782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18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346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Industrial Technology</vt:lpstr>
      <vt:lpstr>This is the topic we will be covering today</vt:lpstr>
      <vt:lpstr>This presentation covers…</vt:lpstr>
      <vt:lpstr>Word processing </vt:lpstr>
      <vt:lpstr>Spreadsheets  </vt:lpstr>
      <vt:lpstr> Data bases </vt:lpstr>
      <vt:lpstr>Presentation </vt:lpstr>
      <vt:lpstr>Page layout </vt:lpstr>
      <vt:lpstr>Computer-aided design (CAD) </vt:lpstr>
    </vt:vector>
  </TitlesOfParts>
  <Company>Sydney Anglican Schools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</dc:title>
  <dc:creator>Jonathan Howe</dc:creator>
  <cp:lastModifiedBy>Jonathan Howe</cp:lastModifiedBy>
  <cp:revision>163</cp:revision>
  <dcterms:created xsi:type="dcterms:W3CDTF">2016-01-20T10:43:16Z</dcterms:created>
  <dcterms:modified xsi:type="dcterms:W3CDTF">2016-08-03T04:21:01Z</dcterms:modified>
</cp:coreProperties>
</file>