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58" r:id="rId3"/>
    <p:sldId id="261" r:id="rId4"/>
    <p:sldId id="270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84D9"/>
    <a:srgbClr val="FFFF66"/>
    <a:srgbClr val="FF5050"/>
    <a:srgbClr val="01BCFF"/>
    <a:srgbClr val="9751CB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0127" autoAdjust="0"/>
  </p:normalViewPr>
  <p:slideViewPr>
    <p:cSldViewPr snapToGrid="0">
      <p:cViewPr varScale="1">
        <p:scale>
          <a:sx n="58" d="100"/>
          <a:sy n="58" d="100"/>
        </p:scale>
        <p:origin x="987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E1352-4969-4749-8C66-8A8ED282DC3A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C3761-A98D-4033-A9D5-37834A7A7C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887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C3761-A98D-4033-A9D5-37834A7A7CB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497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319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614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944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449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279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964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238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072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52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246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312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953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thactech.weebly.com" TargetMode="Externa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716" y="890008"/>
            <a:ext cx="11212642" cy="2387600"/>
          </a:xfrm>
        </p:spPr>
        <p:txBody>
          <a:bodyPr/>
          <a:lstStyle/>
          <a:p>
            <a:r>
              <a:rPr lang="en-AU" dirty="0" smtClean="0"/>
              <a:t>Industrial Technology</a:t>
            </a:r>
            <a:endParaRPr lang="en-AU" dirty="0"/>
          </a:p>
        </p:txBody>
      </p:sp>
      <p:pic>
        <p:nvPicPr>
          <p:cNvPr id="1026" name="Picture 2" descr="thomas-hassall-anglican-colle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359" y="656221"/>
            <a:ext cx="1380344" cy="14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ubtitle 2"/>
          <p:cNvSpPr txBox="1">
            <a:spLocks/>
          </p:cNvSpPr>
          <p:nvPr/>
        </p:nvSpPr>
        <p:spPr>
          <a:xfrm>
            <a:off x="1476531" y="6031120"/>
            <a:ext cx="9144000" cy="452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Industry Study – Sociological Factors</a:t>
            </a:r>
            <a:endParaRPr lang="en-AU" dirty="0"/>
          </a:p>
        </p:txBody>
      </p:sp>
      <p:pic>
        <p:nvPicPr>
          <p:cNvPr id="4" name="Picture 2" descr="http://image.slidesharecdn.com/thesociologicalimagination-121216221825-phpapp02/95/the-sociological-imagination-1-638.jpg?cb=13556963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92" y="4070000"/>
            <a:ext cx="1864828" cy="1049331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ox.mmgn.com/mmgn/news/normal/hacked-xbox-live-experiencing-network-issues-psn-attackers-suggest-it-s-them-1112628.jpg?__hstc=246535899.1289f84a362c41b80e5e8776d3502129.1435233910711.1435695879544.1436086755850.19&amp;__hssc=246535899.54.1436086755850&amp;__hsfp=26169468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24" y="4070000"/>
            <a:ext cx="1865478" cy="1049331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bill-cleyndert.com/images/workshop/workshop1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020" y="4070151"/>
            <a:ext cx="2396251" cy="1051447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s://www.visionmissions.com/wp-content/uploads/2013/08/My-Role-I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400" y="4070223"/>
            <a:ext cx="1356422" cy="1049108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top10on10.com/wp-content/uploads/2015/10/Furniture-Busines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833" y="4069999"/>
            <a:ext cx="1580605" cy="1049332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http://www.heartwood.com.au/images/home/swivel_drawer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892" y="4069999"/>
            <a:ext cx="2331848" cy="1049332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3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This presentation covers…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Issues </a:t>
            </a:r>
            <a:r>
              <a:rPr lang="en-AU" dirty="0"/>
              <a:t>relating to a business </a:t>
            </a:r>
          </a:p>
          <a:p>
            <a:pPr marL="0" indent="0">
              <a:buNone/>
            </a:pPr>
            <a:r>
              <a:rPr lang="en-AU" dirty="0" smtClean="0"/>
              <a:t>Workplace </a:t>
            </a:r>
            <a:r>
              <a:rPr lang="en-AU" dirty="0"/>
              <a:t>cultures </a:t>
            </a:r>
          </a:p>
          <a:p>
            <a:pPr marL="0" indent="0">
              <a:buNone/>
            </a:pPr>
            <a:r>
              <a:rPr lang="en-AU" dirty="0" smtClean="0"/>
              <a:t>The </a:t>
            </a:r>
            <a:r>
              <a:rPr lang="en-AU" dirty="0"/>
              <a:t>role of a business in the focus industry </a:t>
            </a:r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4" name="Rectangle 3">
            <a:hlinkClick r:id="rId3" action="ppaction://hlinkfile"/>
          </p:cNvPr>
          <p:cNvSpPr/>
          <p:nvPr/>
        </p:nvSpPr>
        <p:spPr>
          <a:xfrm rot="16200000">
            <a:off x="10291726" y="5532643"/>
            <a:ext cx="3425252" cy="4946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solidFill>
                  <a:schemeClr val="bg1">
                    <a:lumMod val="50000"/>
                  </a:schemeClr>
                </a:solidFill>
              </a:rPr>
              <a:t>thactindech.weebly.com</a:t>
            </a:r>
            <a:endParaRPr lang="en-A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2" descr="http://image.slidesharecdn.com/thesociologicalimagination-121216221825-phpapp02/95/the-sociological-imagination-1-638.jpg?cb=135569636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956" y="6178735"/>
            <a:ext cx="1411194" cy="794073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http://fox.mmgn.com/mmgn/news/normal/hacked-xbox-live-experiencing-network-issues-psn-attackers-suggest-it-s-them-1112628.jpg?__hstc=246535899.1289f84a362c41b80e5e8776d3502129.1435233910711.1435695879544.1436086755850.19&amp;__hssc=246535899.54.1436086755850&amp;__hsfp=261694682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58" y="6178735"/>
            <a:ext cx="1411686" cy="794073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www.bill-cleyndert.com/images/workshop/workshop1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685" y="6177133"/>
            <a:ext cx="1813346" cy="795675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s://www.visionmissions.com/wp-content/uploads/2013/08/My-Role-I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475" y="6177133"/>
            <a:ext cx="1026461" cy="793904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http://top10on10.com/wp-content/uploads/2015/10/Furniture-Busines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618" y="6176963"/>
            <a:ext cx="1196111" cy="794074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http://www.heartwood.com.au/images/home/swivel_drawer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792" y="6176963"/>
            <a:ext cx="1764608" cy="794074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3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2800" dirty="0"/>
              <a:t>Issues relating to a business </a:t>
            </a:r>
            <a:r>
              <a:rPr lang="en-AU" sz="3100" dirty="0" smtClean="0"/>
              <a:t/>
            </a:r>
            <a:br>
              <a:rPr lang="en-AU" sz="3100" dirty="0" smtClean="0"/>
            </a:br>
            <a:endParaRPr lang="en-AU" sz="31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 smtClean="0"/>
              <a:t>Furniture companies provide employment for stimulating the local economy.</a:t>
            </a:r>
          </a:p>
          <a:p>
            <a:r>
              <a:rPr lang="en-AU" dirty="0" smtClean="0"/>
              <a:t>Business can also provide financial support for schools charities and sporting clubs through sponsorship or donations.</a:t>
            </a:r>
          </a:p>
          <a:p>
            <a:r>
              <a:rPr lang="en-AU" dirty="0" smtClean="0"/>
              <a:t>Companies can support Australian businesses by buying their product.</a:t>
            </a:r>
            <a:endParaRPr lang="en-AU" dirty="0"/>
          </a:p>
        </p:txBody>
      </p:sp>
      <p:pic>
        <p:nvPicPr>
          <p:cNvPr id="15" name="Picture 2" descr="thomas-hassall-anglican-colle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048" y="5822116"/>
            <a:ext cx="985479" cy="101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http://image.slidesharecdn.com/thesociologicalimagination-121216221825-phpapp02/95/the-sociological-imagination-1-638.jpg?cb=135569636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956" y="6178735"/>
            <a:ext cx="1411194" cy="794073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http://fox.mmgn.com/mmgn/news/normal/hacked-xbox-live-experiencing-network-issues-psn-attackers-suggest-it-s-them-1112628.jpg?__hstc=246535899.1289f84a362c41b80e5e8776d3502129.1435233910711.1435695879544.1436086755850.19&amp;__hssc=246535899.54.1436086755850&amp;__hsfp=261694682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58" y="6178735"/>
            <a:ext cx="1411686" cy="794073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www.bill-cleyndert.com/images/workshop/workshop1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685" y="6177133"/>
            <a:ext cx="1813346" cy="795675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s://www.visionmissions.com/wp-content/uploads/2013/08/My-Role-I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475" y="6177133"/>
            <a:ext cx="1026461" cy="793904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http://top10on10.com/wp-content/uploads/2015/10/Furniture-Busines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618" y="6176963"/>
            <a:ext cx="1196111" cy="794074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http://www.heartwood.com.au/images/home/swivel_drawer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792" y="6176963"/>
            <a:ext cx="1764608" cy="794074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90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2800" dirty="0"/>
              <a:t>Workplace cultures </a:t>
            </a:r>
            <a:r>
              <a:rPr lang="en-AU" sz="3100" dirty="0" smtClean="0"/>
              <a:t/>
            </a:r>
            <a:br>
              <a:rPr lang="en-AU" sz="3100" dirty="0" smtClean="0"/>
            </a:br>
            <a:endParaRPr lang="en-AU" sz="31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 smtClean="0"/>
              <a:t>Happy and safe workplaces are essential.</a:t>
            </a:r>
          </a:p>
          <a:p>
            <a:r>
              <a:rPr lang="en-AU" dirty="0" smtClean="0"/>
              <a:t>Management should encourage positive work ethics.</a:t>
            </a:r>
          </a:p>
          <a:p>
            <a:r>
              <a:rPr lang="en-AU" dirty="0" smtClean="0"/>
              <a:t>Clear and concise communication is vital.</a:t>
            </a:r>
          </a:p>
          <a:p>
            <a:r>
              <a:rPr lang="en-AU" dirty="0" smtClean="0"/>
              <a:t>Fair and equal treatment of all employees is important.</a:t>
            </a:r>
            <a:endParaRPr lang="en-AU" dirty="0"/>
          </a:p>
        </p:txBody>
      </p:sp>
      <p:pic>
        <p:nvPicPr>
          <p:cNvPr id="15" name="Picture 2" descr="thomas-hassall-anglican-colle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048" y="5822116"/>
            <a:ext cx="985479" cy="101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http://image.slidesharecdn.com/thesociologicalimagination-121216221825-phpapp02/95/the-sociological-imagination-1-638.jpg?cb=135569636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956" y="6178735"/>
            <a:ext cx="1411194" cy="794073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http://fox.mmgn.com/mmgn/news/normal/hacked-xbox-live-experiencing-network-issues-psn-attackers-suggest-it-s-them-1112628.jpg?__hstc=246535899.1289f84a362c41b80e5e8776d3502129.1435233910711.1435695879544.1436086755850.19&amp;__hssc=246535899.54.1436086755850&amp;__hsfp=261694682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58" y="6178735"/>
            <a:ext cx="1411686" cy="794073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www.bill-cleyndert.com/images/workshop/workshop1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685" y="6177133"/>
            <a:ext cx="1813346" cy="795675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s://www.visionmissions.com/wp-content/uploads/2013/08/My-Role-I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475" y="6177133"/>
            <a:ext cx="1026461" cy="793904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http://top10on10.com/wp-content/uploads/2015/10/Furniture-Busines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618" y="6176963"/>
            <a:ext cx="1196111" cy="794074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http://www.heartwood.com.au/images/home/swivel_drawer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792" y="6176963"/>
            <a:ext cx="1764608" cy="794074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4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The role of a business in the focus industry </a:t>
            </a: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 smtClean="0"/>
              <a:t>Many furniture/housing companies will be members of Housing Industry Association (HIA).</a:t>
            </a:r>
          </a:p>
          <a:p>
            <a:r>
              <a:rPr lang="en-AU" dirty="0" smtClean="0"/>
              <a:t>Including the Furniture Industry Association of Australia (FIAA).</a:t>
            </a:r>
          </a:p>
          <a:p>
            <a:r>
              <a:rPr lang="en-AU" dirty="0" smtClean="0"/>
              <a:t>Though these bodies including trade shows, directors are constantly up-dated on new technologies related to their industry.</a:t>
            </a:r>
          </a:p>
          <a:p>
            <a:r>
              <a:rPr lang="en-AU" dirty="0" smtClean="0"/>
              <a:t>Why do you think organisations like this are around?</a:t>
            </a:r>
            <a:endParaRPr lang="en-US" dirty="0" smtClean="0"/>
          </a:p>
        </p:txBody>
      </p:sp>
      <p:pic>
        <p:nvPicPr>
          <p:cNvPr id="15" name="Picture 2" descr="thomas-hassall-anglican-colle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048" y="5822116"/>
            <a:ext cx="985479" cy="101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http://image.slidesharecdn.com/thesociologicalimagination-121216221825-phpapp02/95/the-sociological-imagination-1-638.jpg?cb=135569636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956" y="6178735"/>
            <a:ext cx="1411194" cy="794073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http://fox.mmgn.com/mmgn/news/normal/hacked-xbox-live-experiencing-network-issues-psn-attackers-suggest-it-s-them-1112628.jpg?__hstc=246535899.1289f84a362c41b80e5e8776d3502129.1435233910711.1435695879544.1436086755850.19&amp;__hssc=246535899.54.1436086755850&amp;__hsfp=261694682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58" y="6178735"/>
            <a:ext cx="1411686" cy="794073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www.bill-cleyndert.com/images/workshop/workshop1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685" y="6177133"/>
            <a:ext cx="1813346" cy="795675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https://www.visionmissions.com/wp-content/uploads/2013/08/My-Role-I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475" y="6177133"/>
            <a:ext cx="1026461" cy="793904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http://top10on10.com/wp-content/uploads/2015/10/Furniture-Busines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618" y="6176963"/>
            <a:ext cx="1196111" cy="794074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 descr="http://www.heartwood.com.au/images/home/swivel_drawer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792" y="6176963"/>
            <a:ext cx="1764608" cy="794074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2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158</Words>
  <Application>Microsoft Office PowerPoint</Application>
  <PresentationFormat>Widescreen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Industrial Technology</vt:lpstr>
      <vt:lpstr>This presentation covers…</vt:lpstr>
      <vt:lpstr>  Issues relating to a business  </vt:lpstr>
      <vt:lpstr>  Workplace cultures  </vt:lpstr>
      <vt:lpstr>The role of a business in the focus industry  </vt:lpstr>
    </vt:vector>
  </TitlesOfParts>
  <Company>Sydney Anglican Schools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Industrial Technology</dc:title>
  <dc:creator>Jonathan Howe</dc:creator>
  <cp:lastModifiedBy>Jonathan Howe</cp:lastModifiedBy>
  <cp:revision>78</cp:revision>
  <dcterms:created xsi:type="dcterms:W3CDTF">2016-01-20T10:43:16Z</dcterms:created>
  <dcterms:modified xsi:type="dcterms:W3CDTF">2016-03-07T02:16:39Z</dcterms:modified>
</cp:coreProperties>
</file>