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3" r:id="rId3"/>
    <p:sldId id="258" r:id="rId4"/>
    <p:sldId id="261" r:id="rId5"/>
    <p:sldId id="267" r:id="rId6"/>
    <p:sldId id="270" r:id="rId7"/>
    <p:sldId id="269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51CB"/>
    <a:srgbClr val="92D050"/>
    <a:srgbClr val="F484D9"/>
    <a:srgbClr val="FF5050"/>
    <a:srgbClr val="01B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66" d="100"/>
          <a:sy n="66" d="100"/>
        </p:scale>
        <p:origin x="687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19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614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944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449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279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964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238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072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752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246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312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933CB-0334-4DF4-88B6-0248184CF66D}" type="datetimeFigureOut">
              <a:rPr lang="en-AU" smtClean="0"/>
              <a:t>1/08/2016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953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hyperlink" Target="thactech.weebly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8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2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9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2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0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2.pn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1.jpe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2.pn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2.png"/><Relationship Id="rId10" Type="http://schemas.openxmlformats.org/officeDocument/2006/relationships/image" Target="../media/image17.jpeg"/><Relationship Id="rId4" Type="http://schemas.openxmlformats.org/officeDocument/2006/relationships/image" Target="../media/image22.pn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716" y="890008"/>
            <a:ext cx="11212642" cy="2387600"/>
          </a:xfrm>
        </p:spPr>
        <p:txBody>
          <a:bodyPr/>
          <a:lstStyle/>
          <a:p>
            <a:r>
              <a:rPr lang="en-AU" dirty="0" smtClean="0"/>
              <a:t>Industrial Technology</a:t>
            </a:r>
            <a:endParaRPr lang="en-AU" dirty="0"/>
          </a:p>
        </p:txBody>
      </p:sp>
      <p:pic>
        <p:nvPicPr>
          <p:cNvPr id="1026" name="Picture 2" descr="thomas-hassall-anglican-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59" y="656221"/>
            <a:ext cx="1380344" cy="14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1476531" y="6031120"/>
            <a:ext cx="9144000" cy="452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Design – Communication Techniques: Graphical</a:t>
            </a:r>
            <a:endParaRPr lang="en-AU" dirty="0"/>
          </a:p>
        </p:txBody>
      </p:sp>
      <p:grpSp>
        <p:nvGrpSpPr>
          <p:cNvPr id="3" name="Group 2"/>
          <p:cNvGrpSpPr/>
          <p:nvPr/>
        </p:nvGrpSpPr>
        <p:grpSpPr>
          <a:xfrm>
            <a:off x="638183" y="3925792"/>
            <a:ext cx="10972890" cy="1331169"/>
            <a:chOff x="638183" y="3925792"/>
            <a:chExt cx="10972890" cy="1331169"/>
          </a:xfrm>
        </p:grpSpPr>
        <p:pic>
          <p:nvPicPr>
            <p:cNvPr id="12" name="Picture 2" descr="http://3cjgh724vkz9qwnxp1zpxcc1.wpengine.netdna-cdn.com/wp-content/uploads/2013/10/CabinetBed-half-ope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83" y="3932063"/>
              <a:ext cx="2013069" cy="1323159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http://vietdecoration.com/home/images/uploads/2014_05/ban-tra-kinh-cuong-luc-0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904" y="3932063"/>
              <a:ext cx="1985010" cy="1322605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6" name="Picture 6" descr="http://cdn.shopify.com/s/files/1/0170/4378/products/Screen_Shot_2016-02-11_at_7.38.48_pm.png?v=145521969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194" y="3932063"/>
              <a:ext cx="1068706" cy="1323159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https://s-media-cache-ak0.pinimg.com/originals/f8/27/93/f8279323a97b6563d922f9a2bb4a3adb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6180" y="3929769"/>
              <a:ext cx="1769589" cy="1327192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http://i01.i.aliimg.com/img/pb/237/197/937/937197237_245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51" b="17612"/>
            <a:stretch/>
          </p:blipFill>
          <p:spPr bwMode="auto">
            <a:xfrm>
              <a:off x="7783049" y="3929769"/>
              <a:ext cx="1982720" cy="1327192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12" descr="http://surface-tension.net/wp-content/uploads/2015/08/18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9239" y="3925792"/>
              <a:ext cx="1771834" cy="1328876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03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This is the topic we will be covering today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chemeClr val="bg2">
                    <a:lumMod val="90000"/>
                  </a:schemeClr>
                </a:solidFill>
              </a:rPr>
              <a:t>Industry Study</a:t>
            </a:r>
          </a:p>
          <a:p>
            <a:pPr marL="0" indent="0">
              <a:buNone/>
            </a:pPr>
            <a:r>
              <a:rPr lang="en-AU" dirty="0" smtClean="0"/>
              <a:t>Design, </a:t>
            </a:r>
            <a:r>
              <a:rPr lang="en-AU" dirty="0" smtClean="0">
                <a:solidFill>
                  <a:schemeClr val="bg2">
                    <a:lumMod val="90000"/>
                  </a:schemeClr>
                </a:solidFill>
              </a:rPr>
              <a:t>Management and Communication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2">
                    <a:lumMod val="90000"/>
                  </a:schemeClr>
                </a:solidFill>
              </a:rPr>
              <a:t>Production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2">
                    <a:lumMod val="90000"/>
                  </a:schemeClr>
                </a:solidFill>
              </a:rPr>
              <a:t>Industry Related Manufacturing Technology</a:t>
            </a:r>
            <a:endParaRPr lang="en-A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10296806" y="4877055"/>
            <a:ext cx="3232754" cy="996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t</a:t>
            </a:r>
            <a:r>
              <a:rPr lang="en-AU" dirty="0" smtClean="0">
                <a:solidFill>
                  <a:schemeClr val="tx1"/>
                </a:solidFill>
              </a:rPr>
              <a:t>hacindtech.weebly.com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11" name="Picture 2" descr="http://villainteriors.com.au/wp-content/uploads/2011/12/Marcel_Side_Tab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699" y="4194599"/>
            <a:ext cx="1482578" cy="1517281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http://ecc.com.au/content/images/thumbs/0006284_manhattan-coffee-tabl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735" y="4194101"/>
            <a:ext cx="2686049" cy="1517311"/>
          </a:xfrm>
          <a:prstGeom prst="rect">
            <a:avLst/>
          </a:prstGeom>
          <a:noFill/>
          <a:ln w="38100">
            <a:solidFill>
              <a:srgbClr val="F484D9">
                <a:alpha val="4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cdn.shopify.com/s/files/1/0042/2962/products/deloraine-sassafras-two-layer-jewellery-box-2_1024x1024.jpg?v=143335399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273" y="4194101"/>
            <a:ext cx="2275657" cy="1516157"/>
          </a:xfrm>
          <a:prstGeom prst="rect">
            <a:avLst/>
          </a:prstGeom>
          <a:noFill/>
          <a:ln w="38100">
            <a:solidFill>
              <a:srgbClr val="92D050">
                <a:alpha val="4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flatrockhickory.com/images/Case%20Goods/290%20Dresser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 r="11345"/>
          <a:stretch/>
        </p:blipFill>
        <p:spPr bwMode="auto">
          <a:xfrm>
            <a:off x="9828102" y="4194101"/>
            <a:ext cx="1745457" cy="1507242"/>
          </a:xfrm>
          <a:prstGeom prst="rect">
            <a:avLst/>
          </a:prstGeom>
          <a:noFill/>
          <a:ln w="38100">
            <a:solidFill>
              <a:srgbClr val="9751CB">
                <a:alpha val="4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http://www.acupuncturebrooklyn.com/wp-content/uploads/2009/12/rocking-chair_mesquit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30" y="4194101"/>
            <a:ext cx="1370986" cy="1517779"/>
          </a:xfrm>
          <a:prstGeom prst="rect">
            <a:avLst/>
          </a:prstGeom>
          <a:noFill/>
          <a:ln w="38100">
            <a:solidFill>
              <a:srgbClr val="FF5050">
                <a:alpha val="40000"/>
              </a:srgbClr>
            </a:solidFill>
          </a:ln>
          <a:extLst/>
        </p:spPr>
      </p:pic>
      <p:sp>
        <p:nvSpPr>
          <p:cNvPr id="16" name="Rectangle 15"/>
          <p:cNvSpPr/>
          <p:nvPr/>
        </p:nvSpPr>
        <p:spPr>
          <a:xfrm>
            <a:off x="304223" y="5718424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bg2">
                    <a:lumMod val="75000"/>
                  </a:schemeClr>
                </a:solidFill>
              </a:rPr>
              <a:t>Industry Study</a:t>
            </a:r>
            <a:endParaRPr lang="en-A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18317" y="5718424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bg2">
                    <a:lumMod val="75000"/>
                  </a:schemeClr>
                </a:solidFill>
              </a:rPr>
              <a:t>Production</a:t>
            </a:r>
            <a:endParaRPr lang="en-A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18159" y="5829507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bg2">
                    <a:lumMod val="75000"/>
                  </a:schemeClr>
                </a:solidFill>
              </a:rPr>
              <a:t>Management and communication</a:t>
            </a:r>
            <a:endParaRPr lang="en-A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85199" y="5715152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Design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10230" y="5829507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bg2">
                    <a:lumMod val="75000"/>
                  </a:schemeClr>
                </a:solidFill>
              </a:rPr>
              <a:t>Industry Related Manufacturing Technologies</a:t>
            </a:r>
            <a:endParaRPr lang="en-AU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6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This presentation covers…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dirty="0"/>
          </a:p>
          <a:p>
            <a:pPr marL="0" indent="0">
              <a:buNone/>
            </a:pPr>
            <a:r>
              <a:rPr lang="en-AU" dirty="0" smtClean="0"/>
              <a:t>Object drawing</a:t>
            </a:r>
          </a:p>
          <a:p>
            <a:pPr marL="0" indent="0">
              <a:buNone/>
            </a:pPr>
            <a:r>
              <a:rPr lang="en-AU" dirty="0" smtClean="0"/>
              <a:t>Sketching</a:t>
            </a:r>
          </a:p>
          <a:p>
            <a:pPr marL="0" indent="0">
              <a:buNone/>
            </a:pPr>
            <a:r>
              <a:rPr lang="en-AU" dirty="0" smtClean="0"/>
              <a:t>Industry production drawing specifications</a:t>
            </a:r>
          </a:p>
          <a:p>
            <a:pPr marL="0" indent="0">
              <a:buNone/>
            </a:pPr>
            <a:r>
              <a:rPr lang="en-AU" dirty="0" smtClean="0"/>
              <a:t>CAD and presentation techniques</a:t>
            </a:r>
            <a:r>
              <a:rPr lang="en-AU" dirty="0"/>
              <a:t>	</a:t>
            </a:r>
          </a:p>
          <a:p>
            <a:pPr marL="0" indent="0">
              <a:buNone/>
            </a:pPr>
            <a:r>
              <a:rPr lang="en-AU" dirty="0"/>
              <a:t>	</a:t>
            </a:r>
          </a:p>
          <a:p>
            <a:pPr marL="0" indent="0">
              <a:buNone/>
            </a:pPr>
            <a:r>
              <a:rPr lang="en-AU" dirty="0"/>
              <a:t>	</a:t>
            </a:r>
          </a:p>
        </p:txBody>
      </p:sp>
      <p:sp>
        <p:nvSpPr>
          <p:cNvPr id="4" name="Rectangle 3">
            <a:hlinkClick r:id="rId2" action="ppaction://hlinkfile"/>
          </p:cNvPr>
          <p:cNvSpPr/>
          <p:nvPr/>
        </p:nvSpPr>
        <p:spPr>
          <a:xfrm rot="16200000">
            <a:off x="10291726" y="5532643"/>
            <a:ext cx="3425252" cy="494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bg1">
                    <a:lumMod val="50000"/>
                  </a:schemeClr>
                </a:solidFill>
              </a:rPr>
              <a:t>thactindech.weebly.com</a:t>
            </a:r>
            <a:endParaRPr lang="en-A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31074" y="6095096"/>
            <a:ext cx="7627703" cy="925350"/>
            <a:chOff x="638183" y="3925792"/>
            <a:chExt cx="10972890" cy="1331169"/>
          </a:xfrm>
        </p:grpSpPr>
        <p:pic>
          <p:nvPicPr>
            <p:cNvPr id="12" name="Picture 2" descr="http://3cjgh724vkz9qwnxp1zpxcc1.wpengine.netdna-cdn.com/wp-content/uploads/2013/10/CabinetBed-half-ope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83" y="3932063"/>
              <a:ext cx="2013069" cy="1323159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vietdecoration.com/home/images/uploads/2014_05/ban-tra-kinh-cuong-luc-0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904" y="3932063"/>
              <a:ext cx="1985010" cy="1322605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http://cdn.shopify.com/s/files/1/0170/4378/products/Screen_Shot_2016-02-11_at_7.38.48_pm.png?v=145521969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194" y="3932063"/>
              <a:ext cx="1068706" cy="1323159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https://s-media-cache-ak0.pinimg.com/originals/f8/27/93/f8279323a97b6563d922f9a2bb4a3adb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6180" y="3929769"/>
              <a:ext cx="1769589" cy="1327192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http://i01.i.aliimg.com/img/pb/237/197/937/937197237_245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51" b="17612"/>
            <a:stretch/>
          </p:blipFill>
          <p:spPr bwMode="auto">
            <a:xfrm>
              <a:off x="7783049" y="3929769"/>
              <a:ext cx="1982720" cy="1327192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2" descr="http://surface-tension.net/wp-content/uploads/2015/08/18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9239" y="3925792"/>
              <a:ext cx="1771834" cy="1328876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93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43692" cy="1600200"/>
          </a:xfrm>
        </p:spPr>
        <p:txBody>
          <a:bodyPr>
            <a:normAutofit/>
          </a:bodyPr>
          <a:lstStyle/>
          <a:p>
            <a:r>
              <a:rPr lang="en-AU" dirty="0"/>
              <a:t>Object </a:t>
            </a:r>
            <a:r>
              <a:rPr lang="en-AU" dirty="0" smtClean="0"/>
              <a:t>drawing 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Different views from different perspectives of you projects design.</a:t>
            </a:r>
          </a:p>
          <a:p>
            <a:r>
              <a:rPr lang="en-AU" dirty="0" smtClean="0"/>
              <a:t>Orthogonal drawings with dimensions, 2D.</a:t>
            </a:r>
          </a:p>
          <a:p>
            <a:r>
              <a:rPr lang="en-AU" dirty="0" smtClean="0"/>
              <a:t>Pictorial drawings, isometric, perspective, 3D.</a:t>
            </a:r>
          </a:p>
          <a:p>
            <a:r>
              <a:rPr lang="en-AU" dirty="0" smtClean="0"/>
              <a:t>These drawings will give a story of what you intend to make, how you will make it and what the finished project will look like.</a:t>
            </a:r>
          </a:p>
          <a:p>
            <a:endParaRPr lang="en-AU" dirty="0"/>
          </a:p>
        </p:txBody>
      </p:sp>
      <p:pic>
        <p:nvPicPr>
          <p:cNvPr id="15" name="Picture 2" descr="thomas-hassall-anglican-colleg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s-media-cache-ak0.pinimg.com/564x/17/86/9f/17869f2516e297df067c76e6ad9d26f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812" y="1192343"/>
            <a:ext cx="4762500" cy="3733800"/>
          </a:xfrm>
          <a:prstGeom prst="rect">
            <a:avLst/>
          </a:prstGeom>
          <a:noFill/>
          <a:ln w="38100">
            <a:solidFill>
              <a:srgbClr val="01B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-131074" y="6095096"/>
            <a:ext cx="7627703" cy="925350"/>
            <a:chOff x="638183" y="3925792"/>
            <a:chExt cx="10972890" cy="1331169"/>
          </a:xfrm>
        </p:grpSpPr>
        <p:pic>
          <p:nvPicPr>
            <p:cNvPr id="16" name="Picture 2" descr="http://3cjgh724vkz9qwnxp1zpxcc1.wpengine.netdna-cdn.com/wp-content/uploads/2013/10/CabinetBed-half-ope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83" y="3932063"/>
              <a:ext cx="2013069" cy="1323159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vietdecoration.com/home/images/uploads/2014_05/ban-tra-kinh-cuong-luc-0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904" y="3932063"/>
              <a:ext cx="1985010" cy="1322605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http://cdn.shopify.com/s/files/1/0170/4378/products/Screen_Shot_2016-02-11_at_7.38.48_pm.png?v=145521969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194" y="3932063"/>
              <a:ext cx="1068706" cy="1323159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https://s-media-cache-ak0.pinimg.com/originals/f8/27/93/f8279323a97b6563d922f9a2bb4a3adb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6180" y="3929769"/>
              <a:ext cx="1769589" cy="1327192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0" descr="http://i01.i.aliimg.com/img/pb/237/197/937/937197237_245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51" b="17612"/>
            <a:stretch/>
          </p:blipFill>
          <p:spPr bwMode="auto">
            <a:xfrm>
              <a:off x="7783049" y="3929769"/>
              <a:ext cx="1982720" cy="1327192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2" descr="http://surface-tension.net/wp-content/uploads/2015/08/18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9239" y="3925792"/>
              <a:ext cx="1771834" cy="1328876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79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Sketching 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Sketching is important to work out shapes and sizes of your project.</a:t>
            </a:r>
          </a:p>
          <a:p>
            <a:r>
              <a:rPr lang="en-AU" dirty="0" smtClean="0"/>
              <a:t>Use pencils to sketch drawings and use annotations to give the reader a picture of direction you want.</a:t>
            </a:r>
          </a:p>
          <a:p>
            <a:r>
              <a:rPr lang="en-AU" dirty="0" smtClean="0"/>
              <a:t>For final drawings use a pen or darker pencil lines and don’t forget to use annotations.</a:t>
            </a:r>
          </a:p>
          <a:p>
            <a:r>
              <a:rPr lang="en-AU" dirty="0" smtClean="0"/>
              <a:t>You can use any application or program that sketches.</a:t>
            </a:r>
          </a:p>
          <a:p>
            <a:r>
              <a:rPr lang="en-AU" dirty="0" smtClean="0"/>
              <a:t>Example: google sketch-up for quick 3D models.</a:t>
            </a:r>
            <a:endParaRPr lang="en-AU" dirty="0"/>
          </a:p>
        </p:txBody>
      </p:sp>
      <p:pic>
        <p:nvPicPr>
          <p:cNvPr id="15" name="Picture 2" descr="thomas-hassall-anglican-colleg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risd-id.org/wp-content/uploads/2012/01/coffee_table-e132555520360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50" y="1257300"/>
            <a:ext cx="5294167" cy="3554231"/>
          </a:xfrm>
          <a:prstGeom prst="rect">
            <a:avLst/>
          </a:prstGeom>
          <a:noFill/>
          <a:ln w="3810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-131074" y="6095096"/>
            <a:ext cx="7627703" cy="925350"/>
            <a:chOff x="638183" y="3925792"/>
            <a:chExt cx="10972890" cy="1331169"/>
          </a:xfrm>
        </p:grpSpPr>
        <p:pic>
          <p:nvPicPr>
            <p:cNvPr id="22" name="Picture 2" descr="http://3cjgh724vkz9qwnxp1zpxcc1.wpengine.netdna-cdn.com/wp-content/uploads/2013/10/CabinetBed-half-ope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83" y="3932063"/>
              <a:ext cx="2013069" cy="1323159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://vietdecoration.com/home/images/uploads/2014_05/ban-tra-kinh-cuong-luc-0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904" y="3932063"/>
              <a:ext cx="1985010" cy="1322605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http://cdn.shopify.com/s/files/1/0170/4378/products/Screen_Shot_2016-02-11_at_7.38.48_pm.png?v=145521969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194" y="3932063"/>
              <a:ext cx="1068706" cy="1323159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https://s-media-cache-ak0.pinimg.com/originals/f8/27/93/f8279323a97b6563d922f9a2bb4a3adb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6180" y="3929769"/>
              <a:ext cx="1769589" cy="1327192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0" descr="http://i01.i.aliimg.com/img/pb/237/197/937/937197237_245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51" b="17612"/>
            <a:stretch/>
          </p:blipFill>
          <p:spPr bwMode="auto">
            <a:xfrm>
              <a:off x="7783049" y="3929769"/>
              <a:ext cx="1982720" cy="1327192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2" descr="http://surface-tension.net/wp-content/uploads/2015/08/18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9239" y="3925792"/>
              <a:ext cx="1771834" cy="1328876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82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dirty="0"/>
              <a:t/>
            </a:r>
            <a:br>
              <a:rPr lang="en-AU" dirty="0"/>
            </a:br>
            <a:r>
              <a:rPr lang="en-AU" dirty="0"/>
              <a:t>Industry production drawing </a:t>
            </a:r>
            <a:r>
              <a:rPr lang="en-AU" dirty="0" smtClean="0"/>
              <a:t>specifications 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Check dimensions are correct, this is what drawings are for to check before making.</a:t>
            </a:r>
          </a:p>
          <a:p>
            <a:r>
              <a:rPr lang="en-AU" dirty="0" smtClean="0"/>
              <a:t>Proportions can be checked with drawings especially in 3D views.</a:t>
            </a:r>
          </a:p>
          <a:p>
            <a:r>
              <a:rPr lang="en-AU" dirty="0" smtClean="0"/>
              <a:t>Accurate details make for less work manufacturing your project.</a:t>
            </a:r>
          </a:p>
          <a:p>
            <a:r>
              <a:rPr lang="en-AU" dirty="0" smtClean="0"/>
              <a:t>Exploded views can help with viewing hidden details that need to be seen to build your project.</a:t>
            </a:r>
            <a:endParaRPr lang="en-AU" dirty="0"/>
          </a:p>
        </p:txBody>
      </p:sp>
      <p:pic>
        <p:nvPicPr>
          <p:cNvPr id="15" name="Picture 2" descr="thomas-hassall-anglican-colleg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s://2.bp.blogspot.com/-0oA1optCXxY/VxcT7ezi98I/AAAAAAAAApU/qGQcqsGslqQ5JBsvus6eei1yHuutUBoqACLcB/s1600/13020634_1180082972003168_38179070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340" y="1107398"/>
            <a:ext cx="5694441" cy="392679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-131074" y="6095096"/>
            <a:ext cx="7627703" cy="925350"/>
            <a:chOff x="638183" y="3925792"/>
            <a:chExt cx="10972890" cy="1331169"/>
          </a:xfrm>
        </p:grpSpPr>
        <p:pic>
          <p:nvPicPr>
            <p:cNvPr id="16" name="Picture 2" descr="http://3cjgh724vkz9qwnxp1zpxcc1.wpengine.netdna-cdn.com/wp-content/uploads/2013/10/CabinetBed-half-ope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83" y="3932063"/>
              <a:ext cx="2013069" cy="1323159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vietdecoration.com/home/images/uploads/2014_05/ban-tra-kinh-cuong-luc-0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904" y="3932063"/>
              <a:ext cx="1985010" cy="1322605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http://cdn.shopify.com/s/files/1/0170/4378/products/Screen_Shot_2016-02-11_at_7.38.48_pm.png?v=145521969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194" y="3932063"/>
              <a:ext cx="1068706" cy="1323159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https://s-media-cache-ak0.pinimg.com/originals/f8/27/93/f8279323a97b6563d922f9a2bb4a3adb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6180" y="3929769"/>
              <a:ext cx="1769589" cy="1327192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0" descr="http://i01.i.aliimg.com/img/pb/237/197/937/937197237_245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51" b="17612"/>
            <a:stretch/>
          </p:blipFill>
          <p:spPr bwMode="auto">
            <a:xfrm>
              <a:off x="7783049" y="3929769"/>
              <a:ext cx="1982720" cy="1327192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2" descr="http://surface-tension.net/wp-content/uploads/2015/08/18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9239" y="3925792"/>
              <a:ext cx="1771834" cy="1328876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84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CAD and presentation </a:t>
            </a:r>
            <a:r>
              <a:rPr lang="en-AU" dirty="0" smtClean="0"/>
              <a:t>techniques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Google sketch-up.</a:t>
            </a:r>
          </a:p>
          <a:p>
            <a:r>
              <a:rPr lang="en-AU" dirty="0" smtClean="0"/>
              <a:t>Solidworks.</a:t>
            </a:r>
          </a:p>
          <a:p>
            <a:r>
              <a:rPr lang="en-AU" dirty="0" smtClean="0"/>
              <a:t>AutoCAD.</a:t>
            </a:r>
          </a:p>
          <a:p>
            <a:r>
              <a:rPr lang="en-AU" dirty="0" smtClean="0"/>
              <a:t>These are some of many 3D modelling programs.</a:t>
            </a:r>
          </a:p>
          <a:p>
            <a:r>
              <a:rPr lang="en-AU" dirty="0" smtClean="0"/>
              <a:t>Programs today can do any type of drawings from sketching to </a:t>
            </a:r>
            <a:r>
              <a:rPr lang="en-AU" smtClean="0"/>
              <a:t>final renderings.</a:t>
            </a:r>
            <a:endParaRPr lang="en-AU" dirty="0" smtClean="0"/>
          </a:p>
        </p:txBody>
      </p:sp>
      <p:pic>
        <p:nvPicPr>
          <p:cNvPr id="15" name="Picture 2" descr="thomas-hassall-anglican-colleg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image.slidesharecdn.com/novainteriors-designinterpretations-130731101549-phpapp01/95/nova-interiors-contract-furniture-design-interpretations-2-638.jpg?cb=13752659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23" y="1342164"/>
            <a:ext cx="6076950" cy="3419475"/>
          </a:xfrm>
          <a:prstGeom prst="rect">
            <a:avLst/>
          </a:prstGeom>
          <a:noFill/>
          <a:ln w="38100">
            <a:solidFill>
              <a:srgbClr val="F484D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-131074" y="6095096"/>
            <a:ext cx="7627703" cy="925350"/>
            <a:chOff x="638183" y="3925792"/>
            <a:chExt cx="10972890" cy="1331169"/>
          </a:xfrm>
        </p:grpSpPr>
        <p:pic>
          <p:nvPicPr>
            <p:cNvPr id="16" name="Picture 2" descr="http://3cjgh724vkz9qwnxp1zpxcc1.wpengine.netdna-cdn.com/wp-content/uploads/2013/10/CabinetBed-half-ope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83" y="3932063"/>
              <a:ext cx="2013069" cy="1323159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vietdecoration.com/home/images/uploads/2014_05/ban-tra-kinh-cuong-luc-0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904" y="3932063"/>
              <a:ext cx="1985010" cy="1322605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http://cdn.shopify.com/s/files/1/0170/4378/products/Screen_Shot_2016-02-11_at_7.38.48_pm.png?v=145521969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194" y="3932063"/>
              <a:ext cx="1068706" cy="1323159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https://s-media-cache-ak0.pinimg.com/originals/f8/27/93/f8279323a97b6563d922f9a2bb4a3adb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6180" y="3929769"/>
              <a:ext cx="1769589" cy="1327192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0" descr="http://i01.i.aliimg.com/img/pb/237/197/937/937197237_245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51" b="17612"/>
            <a:stretch/>
          </p:blipFill>
          <p:spPr bwMode="auto">
            <a:xfrm>
              <a:off x="7783049" y="3929769"/>
              <a:ext cx="1982720" cy="1327192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2" descr="http://surface-tension.net/wp-content/uploads/2015/08/18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9239" y="3925792"/>
              <a:ext cx="1771834" cy="1328876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620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Past paper question related to safety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HSC Paper 2014</a:t>
            </a:r>
          </a:p>
          <a:p>
            <a:r>
              <a:rPr lang="en-AU" dirty="0" smtClean="0"/>
              <a:t>Question 13</a:t>
            </a:r>
            <a:endParaRPr lang="en-AU" dirty="0"/>
          </a:p>
          <a:p>
            <a:r>
              <a:rPr lang="en-US" dirty="0"/>
              <a:t>The doors of a cupboard are made from solid timber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Name </a:t>
            </a:r>
            <a:r>
              <a:rPr lang="en-US" dirty="0"/>
              <a:t>and sketch a suitable joint to join the rail and stile as shown</a:t>
            </a:r>
            <a:r>
              <a:rPr lang="en-US" dirty="0" smtClean="0"/>
              <a:t>.</a:t>
            </a:r>
          </a:p>
          <a:p>
            <a:r>
              <a:rPr lang="en-US" dirty="0" smtClean="0"/>
              <a:t>3 marks</a:t>
            </a:r>
          </a:p>
          <a:p>
            <a:r>
              <a:rPr lang="en-US" dirty="0" smtClean="0"/>
              <a:t>Short Answer </a:t>
            </a:r>
            <a:r>
              <a:rPr lang="en-US" dirty="0" smtClean="0"/>
              <a:t>question</a:t>
            </a:r>
          </a:p>
          <a:p>
            <a:r>
              <a:rPr lang="en-US" dirty="0" smtClean="0"/>
              <a:t>Please attempt this question…</a:t>
            </a:r>
            <a:endParaRPr lang="en-US" dirty="0" smtClean="0"/>
          </a:p>
          <a:p>
            <a:endParaRPr lang="en-AU" dirty="0"/>
          </a:p>
        </p:txBody>
      </p:sp>
      <p:pic>
        <p:nvPicPr>
          <p:cNvPr id="12" name="Picture 2" descr="thomas-hassall-anglican-colle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8406" y="457200"/>
            <a:ext cx="4800600" cy="5229225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-131074" y="6095096"/>
            <a:ext cx="7627703" cy="925350"/>
            <a:chOff x="638183" y="3925792"/>
            <a:chExt cx="10972890" cy="1331169"/>
          </a:xfrm>
        </p:grpSpPr>
        <p:pic>
          <p:nvPicPr>
            <p:cNvPr id="16" name="Picture 2" descr="http://3cjgh724vkz9qwnxp1zpxcc1.wpengine.netdna-cdn.com/wp-content/uploads/2013/10/CabinetBed-half-ope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83" y="3932063"/>
              <a:ext cx="2013069" cy="1323159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://vietdecoration.com/home/images/uploads/2014_05/ban-tra-kinh-cuong-luc-03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904" y="3932063"/>
              <a:ext cx="1985010" cy="1322605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http://cdn.shopify.com/s/files/1/0170/4378/products/Screen_Shot_2016-02-11_at_7.38.48_pm.png?v=145521969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194" y="3932063"/>
              <a:ext cx="1068706" cy="1323159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https://s-media-cache-ak0.pinimg.com/originals/f8/27/93/f8279323a97b6563d922f9a2bb4a3adb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6180" y="3929769"/>
              <a:ext cx="1769589" cy="1327192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0" descr="http://i01.i.aliimg.com/img/pb/237/197/937/937197237_245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51" b="17612"/>
            <a:stretch/>
          </p:blipFill>
          <p:spPr bwMode="auto">
            <a:xfrm>
              <a:off x="7783049" y="3929769"/>
              <a:ext cx="1982720" cy="1327192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2" descr="http://surface-tension.net/wp-content/uploads/2015/08/181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9239" y="3925792"/>
              <a:ext cx="1771834" cy="1328876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969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317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Industrial Technology</vt:lpstr>
      <vt:lpstr>This is the topic we will be covering today</vt:lpstr>
      <vt:lpstr>This presentation covers…</vt:lpstr>
      <vt:lpstr>Object drawing  </vt:lpstr>
      <vt:lpstr>Sketching  </vt:lpstr>
      <vt:lpstr> Industry production drawing specifications  </vt:lpstr>
      <vt:lpstr>CAD and presentation techniques </vt:lpstr>
      <vt:lpstr>Past paper question related to safety </vt:lpstr>
    </vt:vector>
  </TitlesOfParts>
  <Company>Sydney Anglican Schools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Industrial Technology</dc:title>
  <dc:creator>Jonathan Howe</dc:creator>
  <cp:lastModifiedBy>Jonathan Howe</cp:lastModifiedBy>
  <cp:revision>149</cp:revision>
  <dcterms:created xsi:type="dcterms:W3CDTF">2016-01-20T10:43:16Z</dcterms:created>
  <dcterms:modified xsi:type="dcterms:W3CDTF">2016-08-01T09:58:31Z</dcterms:modified>
</cp:coreProperties>
</file>