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1" r:id="rId4"/>
    <p:sldId id="269" r:id="rId5"/>
    <p:sldId id="267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751CB"/>
    <a:srgbClr val="01BCFF"/>
    <a:srgbClr val="92D050"/>
    <a:srgbClr val="F484D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9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1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14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44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449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279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64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238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72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52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4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1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33CB-0334-4DF4-88B6-0248184CF66D}" type="datetimeFigureOut">
              <a:rPr lang="en-AU" smtClean="0"/>
              <a:t>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5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thactech.weebly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716" y="890008"/>
            <a:ext cx="11212642" cy="2387600"/>
          </a:xfrm>
        </p:spPr>
        <p:txBody>
          <a:bodyPr/>
          <a:lstStyle/>
          <a:p>
            <a:r>
              <a:rPr lang="en-AU" dirty="0" smtClean="0"/>
              <a:t>Industrial Technology</a:t>
            </a:r>
            <a:endParaRPr lang="en-AU" dirty="0"/>
          </a:p>
        </p:txBody>
      </p:sp>
      <p:pic>
        <p:nvPicPr>
          <p:cNvPr id="1026" name="Picture 2" descr="thomas-hassall-anglican-colle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359" y="656221"/>
            <a:ext cx="1380344" cy="14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1476531" y="6031120"/>
            <a:ext cx="9144000" cy="452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Industry Study – Environmental and Sociological Considerations</a:t>
            </a:r>
            <a:endParaRPr lang="en-AU" dirty="0"/>
          </a:p>
        </p:txBody>
      </p:sp>
      <p:pic>
        <p:nvPicPr>
          <p:cNvPr id="4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2" y="3840285"/>
            <a:ext cx="1364541" cy="1364541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698" y="3840285"/>
            <a:ext cx="1179394" cy="1364542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593" y="3835648"/>
            <a:ext cx="2890487" cy="136917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895" y="3842419"/>
            <a:ext cx="1818568" cy="1365407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667" y="3842419"/>
            <a:ext cx="1820483" cy="136240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13" y="3842419"/>
            <a:ext cx="2375986" cy="136159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This presentation covers…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History of mass production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Mass production</a:t>
            </a:r>
          </a:p>
          <a:p>
            <a:pPr marL="0" indent="0">
              <a:buNone/>
            </a:pPr>
            <a:r>
              <a:rPr lang="en-AU" dirty="0" smtClean="0"/>
              <a:t>Mechanisation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Specialisation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Automation</a:t>
            </a:r>
            <a:endParaRPr lang="en-AU" dirty="0" smtClean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 rot="16200000">
            <a:off x="10291726" y="5532643"/>
            <a:ext cx="3425252" cy="494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bg1">
                    <a:lumMod val="50000"/>
                  </a:schemeClr>
                </a:solidFill>
              </a:rPr>
              <a:t>thactindech.weebly.com</a:t>
            </a:r>
            <a:endParaRPr lang="en-A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70" y="5984094"/>
            <a:ext cx="1031683" cy="103168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5" y="5983283"/>
            <a:ext cx="891700" cy="1031684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63" y="5979778"/>
            <a:ext cx="2185397" cy="103518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5979778"/>
            <a:ext cx="1374958" cy="103233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55" y="5979778"/>
            <a:ext cx="1376404" cy="103006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18" y="5980390"/>
            <a:ext cx="1796402" cy="102945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3100" dirty="0" smtClean="0"/>
              <a:t/>
            </a:r>
            <a:br>
              <a:rPr lang="en-AU" sz="3100" dirty="0" smtClean="0"/>
            </a:br>
            <a:r>
              <a:rPr lang="en-AU" sz="3100" dirty="0" smtClean="0"/>
              <a:t/>
            </a:r>
            <a:br>
              <a:rPr lang="en-AU" sz="3100" dirty="0" smtClean="0"/>
            </a:br>
            <a:r>
              <a:rPr lang="en-AU" sz="2800" dirty="0"/>
              <a:t>H</a:t>
            </a:r>
            <a:r>
              <a:rPr lang="en-AU" sz="2800" dirty="0" smtClean="0"/>
              <a:t>istory of mass production</a:t>
            </a:r>
            <a:br>
              <a:rPr lang="en-AU" sz="2800" dirty="0" smtClean="0"/>
            </a:br>
            <a:endParaRPr lang="en-AU" sz="3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Introduced by </a:t>
            </a:r>
            <a:r>
              <a:rPr lang="en-AU" dirty="0"/>
              <a:t>H</a:t>
            </a:r>
            <a:r>
              <a:rPr lang="en-AU" dirty="0" smtClean="0"/>
              <a:t>enry Ford manufacturing the Model T Ford, introduced an assembly line on December 1</a:t>
            </a:r>
            <a:r>
              <a:rPr lang="en-AU" baseline="30000" dirty="0" smtClean="0"/>
              <a:t>st</a:t>
            </a:r>
            <a:r>
              <a:rPr lang="en-AU" dirty="0" smtClean="0"/>
              <a:t> 1913.</a:t>
            </a:r>
          </a:p>
          <a:p>
            <a:r>
              <a:rPr lang="en-AU" dirty="0" smtClean="0"/>
              <a:t>High volume production of highly standardised product.</a:t>
            </a:r>
          </a:p>
          <a:p>
            <a:r>
              <a:rPr lang="en-AU" dirty="0" smtClean="0"/>
              <a:t>CNC machines allow for mass production in many companies around the world.</a:t>
            </a:r>
          </a:p>
          <a:p>
            <a:r>
              <a:rPr lang="en-AU" dirty="0" smtClean="0"/>
              <a:t>This process has become the norm, increasing the productivity rate of a product.</a:t>
            </a:r>
          </a:p>
          <a:p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70" y="5984094"/>
            <a:ext cx="1031683" cy="103168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5" y="5983283"/>
            <a:ext cx="891700" cy="1031684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63" y="5979778"/>
            <a:ext cx="2185397" cy="103518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5979778"/>
            <a:ext cx="1374958" cy="103233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55" y="5979778"/>
            <a:ext cx="1376404" cy="103006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18" y="5980390"/>
            <a:ext cx="1796402" cy="102945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9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 smtClean="0"/>
              <a:t>Mass production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High volume production of highly standardized product.</a:t>
            </a:r>
            <a:endParaRPr lang="en-US" dirty="0" smtClean="0"/>
          </a:p>
          <a:p>
            <a:r>
              <a:rPr lang="en-US" dirty="0" smtClean="0"/>
              <a:t>Together with job production and batch production, it is one of the three main production methods.</a:t>
            </a:r>
            <a:endParaRPr lang="en-US" dirty="0" smtClean="0"/>
          </a:p>
          <a:p>
            <a:r>
              <a:rPr lang="en-US" dirty="0" smtClean="0"/>
              <a:t>Involves making many copies of products, very quickly using an assembly line techniques.</a:t>
            </a:r>
          </a:p>
          <a:p>
            <a:r>
              <a:rPr lang="en-US" dirty="0" smtClean="0"/>
              <a:t>Parts are sent to workers who each work on an individual step.</a:t>
            </a:r>
          </a:p>
          <a:p>
            <a:r>
              <a:rPr lang="en-US" dirty="0" smtClean="0"/>
              <a:t>This is faster than having a worker make the project from start to finish.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70" y="5984094"/>
            <a:ext cx="1031683" cy="103168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5" y="5983283"/>
            <a:ext cx="891700" cy="1031684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63" y="5979778"/>
            <a:ext cx="2185397" cy="103518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5979778"/>
            <a:ext cx="1374958" cy="103233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55" y="5979778"/>
            <a:ext cx="1376404" cy="103006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18" y="5980390"/>
            <a:ext cx="1796402" cy="102945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9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Mechanisation</a:t>
            </a: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process of replacing human muscle or animals to doing that specific process with machinery.</a:t>
            </a:r>
          </a:p>
          <a:p>
            <a:r>
              <a:rPr lang="en-US" dirty="0" smtClean="0"/>
              <a:t>From hand tools to power tools.</a:t>
            </a:r>
          </a:p>
          <a:p>
            <a:r>
              <a:rPr lang="en-US" dirty="0" smtClean="0"/>
              <a:t>From machines to CNC machines.</a:t>
            </a:r>
          </a:p>
          <a:p>
            <a:r>
              <a:rPr lang="en-US" dirty="0" smtClean="0"/>
              <a:t>Less operation is needed by humans, however humans still need to operate and set up the machine.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70" y="5984094"/>
            <a:ext cx="1031683" cy="103168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5" y="5983283"/>
            <a:ext cx="891700" cy="1031684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63" y="5979778"/>
            <a:ext cx="2185397" cy="103518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5979778"/>
            <a:ext cx="1374958" cy="103233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55" y="5979778"/>
            <a:ext cx="1376404" cy="103006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18" y="5980390"/>
            <a:ext cx="1796402" cy="102945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2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 smtClean="0"/>
              <a:t>Specialisation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In the past </a:t>
            </a:r>
            <a:r>
              <a:rPr lang="en-US" dirty="0" err="1" smtClean="0"/>
              <a:t>specialsation</a:t>
            </a:r>
            <a:r>
              <a:rPr lang="en-US" dirty="0" smtClean="0"/>
              <a:t> was used widely in industry. CNC machines and power tools have </a:t>
            </a:r>
            <a:r>
              <a:rPr lang="en-US" dirty="0" err="1" smtClean="0"/>
              <a:t>minimised</a:t>
            </a:r>
            <a:r>
              <a:rPr lang="en-US" dirty="0" smtClean="0"/>
              <a:t> this 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a workers skills and strength match their job.</a:t>
            </a:r>
            <a:endParaRPr lang="en-US" dirty="0" smtClean="0"/>
          </a:p>
          <a:p>
            <a:r>
              <a:rPr lang="en-US" dirty="0" smtClean="0"/>
              <a:t>Usually an experienced tradesmen would be given the responsibility of a specialist process.</a:t>
            </a:r>
          </a:p>
          <a:p>
            <a:r>
              <a:rPr lang="en-US" dirty="0" smtClean="0"/>
              <a:t>Specialist processes take time to train a person in the procedure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can take year making the professional tradesman priceless.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70" y="5984094"/>
            <a:ext cx="1031683" cy="103168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5" y="5983283"/>
            <a:ext cx="891700" cy="1031684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63" y="5979778"/>
            <a:ext cx="2185397" cy="103518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5979778"/>
            <a:ext cx="1374958" cy="103233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55" y="5979778"/>
            <a:ext cx="1376404" cy="103006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18" y="5980390"/>
            <a:ext cx="1796402" cy="102945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7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/>
              <a:t>A</a:t>
            </a:r>
            <a:r>
              <a:rPr lang="en-AU" sz="2800" dirty="0" smtClean="0"/>
              <a:t>utomation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Machines which replace human judgment and perception.</a:t>
            </a:r>
            <a:endParaRPr lang="en-US" dirty="0" smtClean="0"/>
          </a:p>
          <a:p>
            <a:r>
              <a:rPr lang="en-US" dirty="0" smtClean="0"/>
              <a:t>The use of various control systems for operating equipment like machinery, processes in factories, boiler and heat treating ovens and aircraft.</a:t>
            </a:r>
          </a:p>
          <a:p>
            <a:r>
              <a:rPr lang="en-US" dirty="0" smtClean="0"/>
              <a:t>Largest benefit is that it saves labour, energy and materials, improves quality, accuracy and precision.</a:t>
            </a:r>
          </a:p>
          <a:p>
            <a:r>
              <a:rPr lang="en-US" dirty="0" smtClean="0"/>
              <a:t>Automatic </a:t>
            </a:r>
            <a:r>
              <a:rPr lang="en-US" dirty="0" smtClean="0"/>
              <a:t>sy</a:t>
            </a:r>
            <a:r>
              <a:rPr lang="en-US" dirty="0" smtClean="0"/>
              <a:t>stems include mechanical, hydraulic, pneumatic, electrical, electronic devices and computers.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70" y="5984094"/>
            <a:ext cx="1031683" cy="103168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5" y="5983283"/>
            <a:ext cx="891700" cy="1031684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63" y="5979778"/>
            <a:ext cx="2185397" cy="103518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5979778"/>
            <a:ext cx="1374958" cy="103233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55" y="5979778"/>
            <a:ext cx="1376404" cy="103006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18" y="5980390"/>
            <a:ext cx="1796402" cy="102945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9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/>
              <a:t>N</a:t>
            </a:r>
            <a:r>
              <a:rPr lang="en-AU" sz="2800" dirty="0" smtClean="0"/>
              <a:t>ew and emerging technologies</a:t>
            </a:r>
            <a:br>
              <a:rPr lang="en-AU" sz="2800" dirty="0" smtClean="0"/>
            </a:b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Technologies that can possibly change the status quo.</a:t>
            </a:r>
          </a:p>
          <a:p>
            <a:r>
              <a:rPr lang="en-US" dirty="0" smtClean="0"/>
              <a:t>Meaning change the way things are normally done.</a:t>
            </a:r>
          </a:p>
          <a:p>
            <a:r>
              <a:rPr lang="en-US" dirty="0" smtClean="0"/>
              <a:t>Generally new technologies but include older technologies and undeveloped into a commercial setting, meaning making money for someone.</a:t>
            </a:r>
          </a:p>
          <a:p>
            <a:r>
              <a:rPr lang="en-US" dirty="0" smtClean="0"/>
              <a:t>They are characterized by radical novelty, relatively fast growth, coherence, prominent impact and uncertainty.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hostedmedia.reimanpub.com/TFH/Projects/FH02DJA_WOODCH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70" y="5984094"/>
            <a:ext cx="1031683" cy="1031683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://www.propackaging.co.uk/user/products/large/dust-extraction-unit-bag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5" y="5983283"/>
            <a:ext cx="891700" cy="1031684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airvacservices.com/images/beyond-macro-fil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63" y="5979778"/>
            <a:ext cx="2185397" cy="1035189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balispotinternational.com/TEAK-GARDEN-FURNITURE-company-id_files/CHAI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5979778"/>
            <a:ext cx="1374958" cy="1032338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s://newenglishworkshop.files.wordpress.com/2014/08/tval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55" y="5979778"/>
            <a:ext cx="1376404" cy="103006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www.andrewmuggleton.com/images/furniture/Custom-Dining-Table-400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18" y="5980390"/>
            <a:ext cx="1796402" cy="1029457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7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385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Industrial Technology</vt:lpstr>
      <vt:lpstr>This presentation covers…</vt:lpstr>
      <vt:lpstr>    History of mass production </vt:lpstr>
      <vt:lpstr> Mass production </vt:lpstr>
      <vt:lpstr>Mechanisation </vt:lpstr>
      <vt:lpstr> Specialisation  </vt:lpstr>
      <vt:lpstr> Automation </vt:lpstr>
      <vt:lpstr> New and emerging technologies </vt:lpstr>
    </vt:vector>
  </TitlesOfParts>
  <Company>Sydney Anglican Schools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Industrial Technology</dc:title>
  <dc:creator>Jonathan Howe</dc:creator>
  <cp:lastModifiedBy>Jonathan Howe</cp:lastModifiedBy>
  <cp:revision>57</cp:revision>
  <dcterms:created xsi:type="dcterms:W3CDTF">2016-01-20T10:43:16Z</dcterms:created>
  <dcterms:modified xsi:type="dcterms:W3CDTF">2016-03-07T02:43:24Z</dcterms:modified>
</cp:coreProperties>
</file>