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8" r:id="rId4"/>
    <p:sldId id="261" r:id="rId5"/>
    <p:sldId id="275" r:id="rId6"/>
    <p:sldId id="276" r:id="rId7"/>
    <p:sldId id="277" r:id="rId8"/>
    <p:sldId id="278" r:id="rId9"/>
    <p:sldId id="27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CFF"/>
    <a:srgbClr val="9751CB"/>
    <a:srgbClr val="92D050"/>
    <a:srgbClr val="F484D9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2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33163" y="6031120"/>
            <a:ext cx="11835434" cy="452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Management and Communication – Project Management</a:t>
            </a:r>
            <a:endParaRPr lang="en-AU" dirty="0"/>
          </a:p>
        </p:txBody>
      </p:sp>
      <p:sp>
        <p:nvSpPr>
          <p:cNvPr id="4" name="AutoShape 6" descr="http://designlike.com/wp-content/uploads/2014/01/Wood-sty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3" name="Group 12"/>
          <p:cNvGrpSpPr/>
          <p:nvPr/>
        </p:nvGrpSpPr>
        <p:grpSpPr>
          <a:xfrm>
            <a:off x="241528" y="3892551"/>
            <a:ext cx="11727069" cy="1379006"/>
            <a:chOff x="222478" y="3873501"/>
            <a:chExt cx="11727069" cy="1379006"/>
          </a:xfrm>
        </p:grpSpPr>
        <p:pic>
          <p:nvPicPr>
            <p:cNvPr id="8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Documentation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Document all your work for your portfolio.</a:t>
            </a:r>
          </a:p>
          <a:p>
            <a:r>
              <a:rPr lang="en-AU" dirty="0" smtClean="0"/>
              <a:t>Keep an A3 diary of any sketches that you might make.</a:t>
            </a:r>
          </a:p>
          <a:p>
            <a:r>
              <a:rPr lang="en-AU" dirty="0" smtClean="0"/>
              <a:t>Save a back up copy of any files you create and keep them in a secure place.</a:t>
            </a:r>
          </a:p>
          <a:p>
            <a:r>
              <a:rPr lang="en-AU" dirty="0" smtClean="0"/>
              <a:t>Make sure your teacher checks all your portfolio work for minor or major edits.</a:t>
            </a:r>
          </a:p>
          <a:p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17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1.bp.blogspot.com/-ZCbjYdOX_rc/Uiiwr-vHsDI/AAAAAAAAbyY/PXKUxh0HQLg/s1600/wooden-box-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81" y="1314450"/>
            <a:ext cx="5636967" cy="3648075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Design,</a:t>
            </a:r>
            <a:r>
              <a:rPr lang="en-AU" dirty="0" smtClean="0"/>
              <a:t> 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</a:t>
            </a:r>
            <a:r>
              <a:rPr lang="en-AU" b="1" dirty="0" smtClean="0">
                <a:solidFill>
                  <a:schemeClr val="bg2">
                    <a:lumMod val="90000"/>
                  </a:schemeClr>
                </a:solidFill>
              </a:rPr>
              <a:t>ed</a:t>
            </a: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Management and communication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90000"/>
                  </a:schemeClr>
                </a:solidFill>
              </a:rPr>
              <a:t>Design</a:t>
            </a:r>
            <a:endParaRPr lang="en-AU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Planning</a:t>
            </a:r>
          </a:p>
          <a:p>
            <a:pPr marL="0" indent="0">
              <a:buNone/>
            </a:pPr>
            <a:r>
              <a:rPr lang="en-AU" dirty="0"/>
              <a:t>	T</a:t>
            </a:r>
            <a:r>
              <a:rPr lang="en-AU" dirty="0" smtClean="0"/>
              <a:t>ime</a:t>
            </a:r>
          </a:p>
          <a:p>
            <a:pPr marL="0" indent="0">
              <a:buNone/>
            </a:pPr>
            <a:r>
              <a:rPr lang="en-AU" dirty="0"/>
              <a:t>	M</a:t>
            </a:r>
            <a:r>
              <a:rPr lang="en-AU" dirty="0" smtClean="0"/>
              <a:t>aterials</a:t>
            </a:r>
          </a:p>
          <a:p>
            <a:pPr marL="0" indent="0">
              <a:buNone/>
            </a:pPr>
            <a:r>
              <a:rPr lang="en-AU" dirty="0"/>
              <a:t>	F</a:t>
            </a:r>
            <a:r>
              <a:rPr lang="en-AU" dirty="0" smtClean="0"/>
              <a:t>inance</a:t>
            </a:r>
          </a:p>
          <a:p>
            <a:pPr marL="0" indent="0">
              <a:buNone/>
            </a:pPr>
            <a:r>
              <a:rPr lang="en-AU" dirty="0" smtClean="0"/>
              <a:t>	Ethical issues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Construction of project</a:t>
            </a:r>
          </a:p>
          <a:p>
            <a:pPr marL="0" indent="0">
              <a:buNone/>
            </a:pPr>
            <a:r>
              <a:rPr lang="en-AU" dirty="0" smtClean="0"/>
              <a:t>Documentation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18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 smtClean="0"/>
              <a:t>Planning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Planning your project is the most important aspect.</a:t>
            </a:r>
          </a:p>
          <a:p>
            <a:r>
              <a:rPr lang="en-AU" dirty="0" smtClean="0"/>
              <a:t>How will you gather your ideas.</a:t>
            </a:r>
          </a:p>
          <a:p>
            <a:r>
              <a:rPr lang="en-AU" dirty="0" smtClean="0"/>
              <a:t>What are you going to make, once you decide DO NOT CHANGE YOUR MIND!!</a:t>
            </a:r>
          </a:p>
          <a:p>
            <a:r>
              <a:rPr lang="en-AU" dirty="0" smtClean="0"/>
              <a:t>Keeping focused on work and using any spare time you have is vital to finish construction early.</a:t>
            </a:r>
          </a:p>
          <a:p>
            <a:r>
              <a:rPr lang="en-AU" dirty="0" smtClean="0"/>
              <a:t>Mistakes need to be recorded in your folio through ongoing evaluation.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22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https://yourwoodworkingprojects.files.wordpress.com/2013/05/furniture-plans.jpg?w=6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90" y="1323975"/>
            <a:ext cx="5375395" cy="3397251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Planning</a:t>
            </a:r>
            <a:br>
              <a:rPr lang="en-AU" dirty="0" smtClean="0"/>
            </a:br>
            <a:r>
              <a:rPr lang="en-AU" dirty="0"/>
              <a:t>	</a:t>
            </a:r>
            <a:r>
              <a:rPr lang="en-AU" dirty="0" smtClean="0"/>
              <a:t>Timing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The most important area to consider…</a:t>
            </a:r>
          </a:p>
          <a:p>
            <a:r>
              <a:rPr lang="en-AU" dirty="0" smtClean="0"/>
              <a:t>Develop a time plan for deciding what to make.</a:t>
            </a:r>
          </a:p>
          <a:p>
            <a:r>
              <a:rPr lang="en-AU" dirty="0" smtClean="0"/>
              <a:t>Excel spreadsheet can be good or a simple table on Microsoft word is fine.</a:t>
            </a:r>
          </a:p>
          <a:p>
            <a:r>
              <a:rPr lang="en-AU" dirty="0" smtClean="0"/>
              <a:t>Remember a proposed and actual time plan followed by an evaluation of this is expected.</a:t>
            </a:r>
          </a:p>
          <a:p>
            <a:r>
              <a:rPr lang="en-AU" dirty="0" smtClean="0"/>
              <a:t>Remember to plan your folio as well don’t leave this to the last minute.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22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://lumberjocks.com/assets/pictures/projects/2925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66" y="919169"/>
            <a:ext cx="3137201" cy="4198931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Planning</a:t>
            </a:r>
            <a:br>
              <a:rPr lang="en-AU" dirty="0" smtClean="0"/>
            </a:br>
            <a:r>
              <a:rPr lang="en-AU" dirty="0"/>
              <a:t>	</a:t>
            </a:r>
            <a:r>
              <a:rPr lang="en-AU" dirty="0" smtClean="0"/>
              <a:t>Materials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Where will you get them from?</a:t>
            </a:r>
          </a:p>
          <a:p>
            <a:r>
              <a:rPr lang="en-AU" dirty="0" smtClean="0"/>
              <a:t>What are the characteristics of the materials?</a:t>
            </a:r>
          </a:p>
          <a:p>
            <a:r>
              <a:rPr lang="en-AU" dirty="0" smtClean="0"/>
              <a:t>MSDS for any materials used like PVA, polyurethane.</a:t>
            </a:r>
          </a:p>
          <a:p>
            <a:r>
              <a:rPr lang="en-AU" dirty="0" smtClean="0"/>
              <a:t>What quantity do you need of each material?</a:t>
            </a:r>
          </a:p>
          <a:p>
            <a:r>
              <a:rPr lang="en-AU" dirty="0" smtClean="0"/>
              <a:t>This needs to be planned before you order you materials.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image.slidesharecdn.com/upholsterymaterials-150202084459-conversion-gate02/95/upholstery-materials-2-638.jpg?cb=14228883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-52" r="-36" b="-66"/>
          <a:stretch/>
        </p:blipFill>
        <p:spPr bwMode="auto">
          <a:xfrm>
            <a:off x="5928589" y="921983"/>
            <a:ext cx="5187085" cy="390059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23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52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Planning</a:t>
            </a:r>
            <a:br>
              <a:rPr lang="en-AU" dirty="0" smtClean="0"/>
            </a:br>
            <a:r>
              <a:rPr lang="en-AU" dirty="0"/>
              <a:t>	</a:t>
            </a:r>
            <a:r>
              <a:rPr lang="en-AU" dirty="0" smtClean="0"/>
              <a:t>Finance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Where is the money coming from?</a:t>
            </a:r>
          </a:p>
          <a:p>
            <a:r>
              <a:rPr lang="en-AU" dirty="0" smtClean="0"/>
              <a:t>Do you have a budget or maximum price you can spend?</a:t>
            </a:r>
          </a:p>
          <a:p>
            <a:r>
              <a:rPr lang="en-AU" dirty="0" smtClean="0"/>
              <a:t>What areas of the project require finance?</a:t>
            </a:r>
          </a:p>
          <a:p>
            <a:r>
              <a:rPr lang="en-AU" dirty="0" smtClean="0"/>
              <a:t>What is your expected total for each item?</a:t>
            </a:r>
          </a:p>
          <a:p>
            <a:r>
              <a:rPr lang="en-AU" dirty="0" smtClean="0"/>
              <a:t>How much did you actually spend?</a:t>
            </a:r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22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http://cdn.shopify.com/s/files/1/0672/6757/products/money-box-small-1_1024x1024.jpg?v=14262532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7" y="968375"/>
            <a:ext cx="4327628" cy="4327629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Planning</a:t>
            </a:r>
            <a:br>
              <a:rPr lang="en-AU" dirty="0" smtClean="0"/>
            </a:br>
            <a:r>
              <a:rPr lang="en-AU" dirty="0"/>
              <a:t>	</a:t>
            </a:r>
            <a:r>
              <a:rPr lang="en-AU" dirty="0" smtClean="0"/>
              <a:t>Ethical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Make sure you do not copy another design exactly.</a:t>
            </a:r>
          </a:p>
          <a:p>
            <a:r>
              <a:rPr lang="en-AU" dirty="0" smtClean="0"/>
              <a:t>Will you be breaking any laws in the making of your project?</a:t>
            </a:r>
          </a:p>
          <a:p>
            <a:r>
              <a:rPr lang="en-AU" dirty="0" smtClean="0"/>
              <a:t>Don’t chop a tree down to make your project.</a:t>
            </a:r>
          </a:p>
          <a:p>
            <a:endParaRPr lang="en-AU" dirty="0" smtClean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22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://4.bp.blogspot.com/-TqhKKVfYNT4/VVywt38VEpI/AAAAAAAAAjs/5F7vcTJBai0/s1600/Timber%2BEUTR%2Bshutterstock_1376919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4" y="1295400"/>
            <a:ext cx="5950171" cy="3458537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7" y="457200"/>
            <a:ext cx="4706573" cy="16002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Planning</a:t>
            </a:r>
            <a:br>
              <a:rPr lang="en-AU" dirty="0" smtClean="0"/>
            </a:br>
            <a:r>
              <a:rPr lang="en-AU" dirty="0"/>
              <a:t>	C</a:t>
            </a:r>
            <a:r>
              <a:rPr lang="en-AU" dirty="0" smtClean="0"/>
              <a:t>onstruction of project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What processes will you use?</a:t>
            </a:r>
          </a:p>
          <a:p>
            <a:r>
              <a:rPr lang="en-AU" dirty="0" smtClean="0"/>
              <a:t>Make a detailed step by step construction plan including all tools, </a:t>
            </a:r>
            <a:r>
              <a:rPr lang="en-AU" dirty="0" smtClean="0"/>
              <a:t>machines </a:t>
            </a:r>
            <a:r>
              <a:rPr lang="en-AU" dirty="0" smtClean="0"/>
              <a:t>and equipment needed.</a:t>
            </a:r>
          </a:p>
          <a:p>
            <a:r>
              <a:rPr lang="en-AU" dirty="0" smtClean="0"/>
              <a:t>Include correct names of </a:t>
            </a:r>
            <a:r>
              <a:rPr lang="en-AU" dirty="0" smtClean="0"/>
              <a:t>processes </a:t>
            </a:r>
            <a:r>
              <a:rPr lang="en-AU" dirty="0" smtClean="0"/>
              <a:t>and joints and don’t forget safety aspects needed.</a:t>
            </a:r>
          </a:p>
          <a:p>
            <a:r>
              <a:rPr lang="en-AU" dirty="0" smtClean="0"/>
              <a:t>A must is to include photos of you working…</a:t>
            </a:r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202971" y="6030287"/>
            <a:ext cx="7911872" cy="930370"/>
            <a:chOff x="222478" y="3873501"/>
            <a:chExt cx="11727069" cy="1379006"/>
          </a:xfrm>
        </p:grpSpPr>
        <p:pic>
          <p:nvPicPr>
            <p:cNvPr id="22" name="Picture 2" descr="http://www.roundwood-furniture.com/wp-content/uploads/2015/04/roundwood_furniture_plann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8" y="3874005"/>
              <a:ext cx="2663773" cy="1378502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cdn.decoist.com/wp-content/uploads/2011/09/jory-brigham-furniture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85" y="3873501"/>
              <a:ext cx="2094691" cy="137900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cdn.yourarticlelibrary.com/wp-content/uploads/2013/12/b94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9226" y="3873502"/>
              <a:ext cx="2116120" cy="1379005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dcifurn.com/images/uploads/construction_zoom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694" y="3873502"/>
              <a:ext cx="1677853" cy="1379005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www.kninteriors.com/blog/wp-content/uploads/2011/09/Sherrill_Construc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289" y="3874005"/>
              <a:ext cx="1344465" cy="137850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s://s-media-cache-ak0.pinimg.com/736x/ba/ea/70/baea70849733c1473f2298edd58290e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824" y="3874005"/>
              <a:ext cx="1440535" cy="1378502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s://i.ytimg.com/vi/ZvggB9FT4gM/maxresdefaul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6"/>
          <a:stretch/>
        </p:blipFill>
        <p:spPr bwMode="auto">
          <a:xfrm>
            <a:off x="5667393" y="1871039"/>
            <a:ext cx="5522655" cy="2996236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395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Planning </vt:lpstr>
      <vt:lpstr> Planning  Timing </vt:lpstr>
      <vt:lpstr> Planning  Materials </vt:lpstr>
      <vt:lpstr> Planning  Finance </vt:lpstr>
      <vt:lpstr> Planning  Ethical </vt:lpstr>
      <vt:lpstr> Planning  Construction of project </vt:lpstr>
      <vt:lpstr>Documentation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150</cp:revision>
  <dcterms:created xsi:type="dcterms:W3CDTF">2016-01-20T10:43:16Z</dcterms:created>
  <dcterms:modified xsi:type="dcterms:W3CDTF">2016-08-15T23:18:10Z</dcterms:modified>
</cp:coreProperties>
</file>