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8" r:id="rId4"/>
    <p:sldId id="261" r:id="rId5"/>
    <p:sldId id="267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1BCFF"/>
    <a:srgbClr val="9751CB"/>
    <a:srgbClr val="92D050"/>
    <a:srgbClr val="F484D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55576" y="6031120"/>
            <a:ext cx="11835434" cy="452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Management and Communication – Knowledge and Understanding of Project Management</a:t>
            </a:r>
            <a:endParaRPr lang="en-AU" dirty="0"/>
          </a:p>
        </p:txBody>
      </p:sp>
      <p:sp>
        <p:nvSpPr>
          <p:cNvPr id="4" name="AutoShape 6" descr="http://designlike.com/wp-content/uploads/2014/01/Wood-sty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2" name="Group 11"/>
          <p:cNvGrpSpPr/>
          <p:nvPr/>
        </p:nvGrpSpPr>
        <p:grpSpPr>
          <a:xfrm>
            <a:off x="407342" y="4043017"/>
            <a:ext cx="11331902" cy="1222693"/>
            <a:chOff x="241767" y="4043017"/>
            <a:chExt cx="11331902" cy="1222693"/>
          </a:xfrm>
        </p:grpSpPr>
        <p:pic>
          <p:nvPicPr>
            <p:cNvPr id="8" name="Picture 2" descr="http://premiumtimberwindows.co.uk/wordpress/wp-content/uploads/2015/11/blueprints-rolled-u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67" y="4043760"/>
              <a:ext cx="2381935" cy="122120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timberworksdesign.com/images/7dutch2838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262" y="4046386"/>
              <a:ext cx="1537558" cy="121806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hebrideanhomes.com/userfiles/images/timber%20fram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753" y="4045449"/>
              <a:ext cx="2440028" cy="122001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www.theatresolutions.net/images/jury_planning_teatro_arms_notil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714" y="4043017"/>
              <a:ext cx="936212" cy="122269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static1.squarespace.com/static/533bda94e4b029e9c5908914/t/57215d12f8508222d12d9416/1461804336733/solid+timber+furniture+melbour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37" y="4043017"/>
              <a:ext cx="1828494" cy="122143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static1.squarespace.com/static/533bda94e4b029e9c5908914/t/577c7b1503596e2e0480858e/1467776575071/Osmo+furniture+finis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713" y="4043017"/>
              <a:ext cx="1826956" cy="12185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is the topic we will be covering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Study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Design,</a:t>
            </a:r>
            <a:r>
              <a:rPr lang="en-AU" dirty="0" smtClean="0"/>
              <a:t> Management and Communication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Production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Related Manufacturing Technology</a:t>
            </a:r>
            <a:endParaRPr lang="en-A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296806" y="4877055"/>
            <a:ext cx="3232754" cy="99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hacindtech.weebly.com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illainteriors.com.au/wp-content/uploads/2011/12/Marcel_Side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9" y="4194599"/>
            <a:ext cx="1482578" cy="1517281"/>
          </a:xfrm>
          <a:prstGeom prst="rect">
            <a:avLst/>
          </a:prstGeom>
          <a:noFill/>
          <a:ln w="38100">
            <a:solidFill>
              <a:srgbClr val="FFC00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ecc.com.au/content/images/thumbs/0006284_manhattan-coffee-tab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4194101"/>
            <a:ext cx="2686049" cy="1517311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shopify.com/s/files/1/0042/2962/products/deloraine-sassafras-two-layer-jewellery-box-2_1024x1024.jpg?v=14333539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3" y="4194101"/>
            <a:ext cx="2275657" cy="1516157"/>
          </a:xfrm>
          <a:prstGeom prst="rect">
            <a:avLst/>
          </a:prstGeom>
          <a:noFill/>
          <a:ln w="38100">
            <a:solidFill>
              <a:srgbClr val="92D05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atrockhickory.com/images/Case%20Goods/290%20Dress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345"/>
          <a:stretch/>
        </p:blipFill>
        <p:spPr bwMode="auto">
          <a:xfrm>
            <a:off x="9828102" y="4194101"/>
            <a:ext cx="1745457" cy="1507242"/>
          </a:xfrm>
          <a:prstGeom prst="rect">
            <a:avLst/>
          </a:prstGeom>
          <a:noFill/>
          <a:ln w="38100">
            <a:solidFill>
              <a:srgbClr val="9751CB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cupuncturebrooklyn.com/wp-content/uploads/2009/12/rocking-chair_mesq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4194101"/>
            <a:ext cx="1370986" cy="1517779"/>
          </a:xfrm>
          <a:prstGeom prst="rect">
            <a:avLst/>
          </a:prstGeom>
          <a:noFill/>
          <a:ln w="38100">
            <a:solidFill>
              <a:srgbClr val="FF5050">
                <a:alpha val="40000"/>
              </a:srgbClr>
            </a:solidFill>
          </a:ln>
          <a:extLst/>
        </p:spPr>
      </p:pic>
      <p:sp>
        <p:nvSpPr>
          <p:cNvPr id="16" name="Rectangle 15"/>
          <p:cNvSpPr/>
          <p:nvPr/>
        </p:nvSpPr>
        <p:spPr>
          <a:xfrm>
            <a:off x="304223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Study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8317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Production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8159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Management and communication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199" y="5715152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90000"/>
                  </a:schemeClr>
                </a:solidFill>
              </a:rPr>
              <a:t>Design</a:t>
            </a:r>
            <a:endParaRPr lang="en-AU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0230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Related Manufacturing Technologies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Skills in managing projects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Development of management folios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Development of skills related to research, analysis and evaluation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82206" y="6085510"/>
            <a:ext cx="8309438" cy="896574"/>
            <a:chOff x="241767" y="4043017"/>
            <a:chExt cx="11331902" cy="1222693"/>
          </a:xfrm>
        </p:grpSpPr>
        <p:pic>
          <p:nvPicPr>
            <p:cNvPr id="18" name="Picture 2" descr="http://premiumtimberwindows.co.uk/wordpress/wp-content/uploads/2015/11/blueprints-rolled-u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67" y="4043760"/>
              <a:ext cx="2381935" cy="122120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timberworksdesign.com/images/7dutch2838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262" y="4046386"/>
              <a:ext cx="1537558" cy="121806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hebrideanhomes.com/userfiles/images/timber%20fram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753" y="4045449"/>
              <a:ext cx="2440028" cy="122001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theatresolutions.net/images/jury_planning_teatro_arms_notil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714" y="4043017"/>
              <a:ext cx="936212" cy="122269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static1.squarespace.com/static/533bda94e4b029e9c5908914/t/57215d12f8508222d12d9416/1461804336733/solid+timber+furniture+melbour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37" y="4043017"/>
              <a:ext cx="1828494" cy="122143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http://static1.squarespace.com/static/533bda94e4b029e9c5908914/t/577c7b1503596e2e0480858e/1467776575071/Osmo+furniture+finis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713" y="4043017"/>
              <a:ext cx="1826956" cy="12185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/>
              <a:t>Skills in managing </a:t>
            </a:r>
            <a:r>
              <a:rPr lang="en-AU" dirty="0" smtClean="0"/>
              <a:t>projects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Managing refers to how production of the design is planned and organised.</a:t>
            </a:r>
          </a:p>
          <a:p>
            <a:r>
              <a:rPr lang="en-AU" dirty="0" smtClean="0"/>
              <a:t>Some things to consider are materials and cost…</a:t>
            </a:r>
          </a:p>
          <a:p>
            <a:r>
              <a:rPr lang="en-AU" dirty="0" smtClean="0"/>
              <a:t>Finance plans in your major project need to be proposed and actual. The proposed finance plan will go into your initial planning.</a:t>
            </a:r>
          </a:p>
          <a:p>
            <a:r>
              <a:rPr lang="en-AU" dirty="0" smtClean="0"/>
              <a:t>Legislation is something to consider especially if your project is directly related to industrial regulations.</a:t>
            </a:r>
          </a:p>
          <a:p>
            <a:r>
              <a:rPr lang="en-AU" dirty="0" smtClean="0"/>
              <a:t>For example is their a law on the thickness or safety of the glass you might use in your project?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82206" y="6085510"/>
            <a:ext cx="8309438" cy="896574"/>
            <a:chOff x="241767" y="4043017"/>
            <a:chExt cx="11331902" cy="1222693"/>
          </a:xfrm>
        </p:grpSpPr>
        <p:pic>
          <p:nvPicPr>
            <p:cNvPr id="22" name="Picture 2" descr="http://premiumtimberwindows.co.uk/wordpress/wp-content/uploads/2015/11/blueprints-rolled-u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67" y="4043760"/>
              <a:ext cx="2381935" cy="122120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www.timberworksdesign.com/images/7dutch2838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262" y="4046386"/>
              <a:ext cx="1537558" cy="121806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hebrideanhomes.com/userfiles/images/timber%20fram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753" y="4045449"/>
              <a:ext cx="2440028" cy="122001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theatresolutions.net/images/jury_planning_teatro_arms_notil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714" y="4043017"/>
              <a:ext cx="936212" cy="122269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://static1.squarespace.com/static/533bda94e4b029e9c5908914/t/57215d12f8508222d12d9416/1461804336733/solid+timber+furniture+melbour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37" y="4043017"/>
              <a:ext cx="1828494" cy="122143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ttp://static1.squarespace.com/static/533bda94e4b029e9c5908914/t/577c7b1503596e2e0480858e/1467776575071/Osmo+furniture+finis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713" y="4043017"/>
              <a:ext cx="1826956" cy="12185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static1.squarespace.com/static/533bda94e4b029e9c5908914/55823b6be4b0419c1175cf6b/55823bf8e4b09e0cc242f9c5/1469081748346/20140604-PM-BCF-0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82" y="1084369"/>
            <a:ext cx="5430864" cy="3622386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Development of management </a:t>
            </a:r>
            <a:r>
              <a:rPr lang="en-AU" dirty="0" smtClean="0"/>
              <a:t>folios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Ethical issues, cultural beliefs and ecological sustainability are all factors to consider when thinking about your project design.</a:t>
            </a:r>
          </a:p>
          <a:p>
            <a:r>
              <a:rPr lang="en-AU" dirty="0" smtClean="0"/>
              <a:t>Ethics: values by which people live their lives.</a:t>
            </a:r>
          </a:p>
          <a:p>
            <a:r>
              <a:rPr lang="en-AU" dirty="0" smtClean="0"/>
              <a:t>Cultural: the way people live and refers to the beliefs, ethics, habits, skills and morals of a community </a:t>
            </a:r>
            <a:r>
              <a:rPr lang="en-AU" dirty="0" smtClean="0"/>
              <a:t>of people.</a:t>
            </a:r>
          </a:p>
          <a:p>
            <a:r>
              <a:rPr lang="en-AU" dirty="0" smtClean="0"/>
              <a:t>Ecological sustainability: limits placed on the design so the earth’s natural resources are sustained (not depleted or damaged).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-282206" y="6085510"/>
            <a:ext cx="8309438" cy="896574"/>
            <a:chOff x="241767" y="4043017"/>
            <a:chExt cx="11331902" cy="1222693"/>
          </a:xfrm>
        </p:grpSpPr>
        <p:pic>
          <p:nvPicPr>
            <p:cNvPr id="29" name="Picture 2" descr="http://premiumtimberwindows.co.uk/wordpress/wp-content/uploads/2015/11/blueprints-rolled-u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67" y="4043760"/>
              <a:ext cx="2381935" cy="122120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www.timberworksdesign.com/images/7dutch2838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262" y="4046386"/>
              <a:ext cx="1537558" cy="121806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://www.hebrideanhomes.com/userfiles/images/timber%20fram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753" y="4045449"/>
              <a:ext cx="2440028" cy="122001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http://www.theatresolutions.net/images/jury_planning_teatro_arms_notil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714" y="4043017"/>
              <a:ext cx="936212" cy="122269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static1.squarespace.com/static/533bda94e4b029e9c5908914/t/57215d12f8508222d12d9416/1461804336733/solid+timber+furniture+melbour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37" y="4043017"/>
              <a:ext cx="1828494" cy="122143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static1.squarespace.com/static/533bda94e4b029e9c5908914/t/577c7b1503596e2e0480858e/1467776575071/Osmo+furniture+finis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713" y="4043017"/>
              <a:ext cx="1826956" cy="12185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woodwork.co.vu/diywood/wp-content/upload/2013/10/woodwork/best-year-12-hsc-woodwork-project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0" y="1140621"/>
            <a:ext cx="5718326" cy="3570913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Development of skills related to research, analysis and </a:t>
            </a:r>
            <a:r>
              <a:rPr lang="en-AU" dirty="0" smtClean="0"/>
              <a:t>evaluation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You </a:t>
            </a:r>
            <a:r>
              <a:rPr lang="en-AU" dirty="0" smtClean="0"/>
              <a:t>mu</a:t>
            </a:r>
            <a:r>
              <a:rPr lang="en-AU" dirty="0" smtClean="0"/>
              <a:t>st show clearly what has been gained from research for your design and how you intend to use it.</a:t>
            </a:r>
          </a:p>
          <a:p>
            <a:r>
              <a:rPr lang="en-AU" dirty="0" smtClean="0"/>
              <a:t>All researched needs to0 be evaluated and conclusions determined and documented in relation to the statement of intent.</a:t>
            </a:r>
          </a:p>
          <a:p>
            <a:r>
              <a:rPr lang="en-AU" dirty="0" smtClean="0"/>
              <a:t>Analysis is a detailed examination of the idea, process, material or technique based on research, experience or calculation.</a:t>
            </a:r>
          </a:p>
          <a:p>
            <a:r>
              <a:rPr lang="en-AU" dirty="0" smtClean="0"/>
              <a:t>Evaluation needs to be throughout the project and is usually of ideas, materials, processes and techniques.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49112" y="5966086"/>
            <a:ext cx="6666412" cy="1017857"/>
            <a:chOff x="203157" y="3754454"/>
            <a:chExt cx="11787852" cy="1799821"/>
          </a:xfrm>
        </p:grpSpPr>
        <p:pic>
          <p:nvPicPr>
            <p:cNvPr id="12" name="Picture 11" descr="http://static1.squarespace.com/static/533bda94e4b029e9c5908914/t/570eebd040261da404b5aa65/1460595697756/furniture+maker+geelo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57" y="3754454"/>
              <a:ext cx="1201482" cy="179982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s-media-cache-ak0.pinimg.com/564x/83/ec/73/83ec731b08dca88b728c3536606c0a7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02" y="3754454"/>
              <a:ext cx="1303079" cy="179982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91ef69bade70f992a001-b6054e05bb416c4c4b6f3b0ef3e0f71d.r93.cf3.rackcdn.com/textured-of-wood-cube-background-use-for-multipurpose-shape-and-100225298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7" b="17170"/>
            <a:stretch/>
          </p:blipFill>
          <p:spPr bwMode="auto">
            <a:xfrm>
              <a:off x="2863604" y="3754454"/>
              <a:ext cx="2000054" cy="17998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s://atouchofcountrymagic.com/wp-content/uploads/2016/04/rustic-background-for-website-qm7opvh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3" y="3755148"/>
              <a:ext cx="1799126" cy="1799126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 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92" y="3754454"/>
              <a:ext cx="2399760" cy="17998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designtasmania.com.au/wp-content/uploads/2013/03/collection-paul-mineur-box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279" y="3754455"/>
              <a:ext cx="2699730" cy="179982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s://s-media-cache-ak0.pinimg.com/564x/0d/23/3e/0d233e694539b0bd42619b2ae58bd7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 bwMode="auto">
          <a:xfrm>
            <a:off x="5901055" y="1044257"/>
            <a:ext cx="5372100" cy="3992563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316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Industrial Technology</vt:lpstr>
      <vt:lpstr>This is the topic we will be covering today</vt:lpstr>
      <vt:lpstr>This presentation covers…</vt:lpstr>
      <vt:lpstr>Skills in managing projects </vt:lpstr>
      <vt:lpstr>Development of management folios </vt:lpstr>
      <vt:lpstr> Development of skills related to research, analysis and evaluation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138</cp:revision>
  <dcterms:created xsi:type="dcterms:W3CDTF">2016-01-20T10:43:16Z</dcterms:created>
  <dcterms:modified xsi:type="dcterms:W3CDTF">2016-08-08T21:49:19Z</dcterms:modified>
</cp:coreProperties>
</file>