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8" r:id="rId4"/>
    <p:sldId id="261" r:id="rId5"/>
    <p:sldId id="267" r:id="rId6"/>
    <p:sldId id="270" r:id="rId7"/>
    <p:sldId id="269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92D050"/>
    <a:srgbClr val="F484D9"/>
    <a:srgbClr val="FF5050"/>
    <a:srgbClr val="01B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11" Type="http://schemas.openxmlformats.org/officeDocument/2006/relationships/image" Target="../media/image21.jpeg"/><Relationship Id="rId5" Type="http://schemas.openxmlformats.org/officeDocument/2006/relationships/image" Target="../media/image14.jpeg"/><Relationship Id="rId10" Type="http://schemas.openxmlformats.org/officeDocument/2006/relationships/image" Target="../media/image20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22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23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476531" y="6031120"/>
            <a:ext cx="9144000" cy="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Design – Elements of Design</a:t>
            </a:r>
            <a:endParaRPr lang="en-AU" dirty="0"/>
          </a:p>
        </p:txBody>
      </p:sp>
      <p:sp>
        <p:nvSpPr>
          <p:cNvPr id="4" name="AutoShape 6" descr="http://designlike.com/wp-content/uploads/2014/01/Wood-sty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203157" y="3754454"/>
            <a:ext cx="11787852" cy="1799821"/>
            <a:chOff x="203157" y="3754454"/>
            <a:chExt cx="11787852" cy="1799821"/>
          </a:xfrm>
        </p:grpSpPr>
        <p:pic>
          <p:nvPicPr>
            <p:cNvPr id="3" name="Picture 2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 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/>
              <a:t>Design, </a:t>
            </a: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Related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Management and communication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Design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</a:t>
            </a:r>
            <a:r>
              <a:rPr lang="en-AU" dirty="0" smtClean="0"/>
              <a:t>ine</a:t>
            </a:r>
            <a:r>
              <a:rPr lang="en-AU" dirty="0"/>
              <a:t>, direction and style </a:t>
            </a:r>
          </a:p>
          <a:p>
            <a:pPr marL="0" indent="0">
              <a:buNone/>
            </a:pPr>
            <a:r>
              <a:rPr lang="en-AU" dirty="0"/>
              <a:t>S</a:t>
            </a:r>
            <a:r>
              <a:rPr lang="en-AU" dirty="0" smtClean="0"/>
              <a:t>hape </a:t>
            </a:r>
            <a:r>
              <a:rPr lang="en-AU" dirty="0"/>
              <a:t>and size </a:t>
            </a:r>
          </a:p>
          <a:p>
            <a:pPr marL="0" indent="0">
              <a:buNone/>
            </a:pPr>
            <a:r>
              <a:rPr lang="en-AU" dirty="0"/>
              <a:t>C</a:t>
            </a:r>
            <a:r>
              <a:rPr lang="en-AU" dirty="0" smtClean="0"/>
              <a:t>olour 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T</a:t>
            </a:r>
            <a:r>
              <a:rPr lang="en-AU" dirty="0" smtClean="0"/>
              <a:t>exture </a:t>
            </a:r>
            <a:r>
              <a:rPr lang="en-AU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49112" y="5966086"/>
            <a:ext cx="6666412" cy="1017857"/>
            <a:chOff x="203157" y="3754454"/>
            <a:chExt cx="11787852" cy="1799821"/>
          </a:xfrm>
        </p:grpSpPr>
        <p:pic>
          <p:nvPicPr>
            <p:cNvPr id="12" name="Picture 11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 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/>
              <a:t>Line, direction and style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The human eyes form connections with lines, from a series of points.</a:t>
            </a:r>
          </a:p>
          <a:p>
            <a:r>
              <a:rPr lang="en-AU" dirty="0" smtClean="0"/>
              <a:t>Lines form direction and from direction you can make a specific style.</a:t>
            </a:r>
          </a:p>
          <a:p>
            <a:r>
              <a:rPr lang="en-AU" dirty="0" smtClean="0"/>
              <a:t>Style comes from your experience and what you are passionate about.</a:t>
            </a:r>
          </a:p>
          <a:p>
            <a:r>
              <a:rPr lang="en-AU" dirty="0" smtClean="0"/>
              <a:t>A line has a psychological impact that is determined by its direction and weight.</a:t>
            </a:r>
          </a:p>
          <a:p>
            <a:r>
              <a:rPr lang="en-AU" dirty="0" smtClean="0"/>
              <a:t>It communicates emotion through its character and direction.</a:t>
            </a:r>
          </a:p>
          <a:p>
            <a:r>
              <a:rPr lang="en-AU" dirty="0" smtClean="0"/>
              <a:t>For example striping on a tiger…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49112" y="5966086"/>
            <a:ext cx="6666412" cy="1017857"/>
            <a:chOff x="203157" y="3754454"/>
            <a:chExt cx="11787852" cy="1799821"/>
          </a:xfrm>
        </p:grpSpPr>
        <p:pic>
          <p:nvPicPr>
            <p:cNvPr id="12" name="Picture 11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 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animal-dream.com/data_images/tiger/tiger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83" y="1675151"/>
            <a:ext cx="6115050" cy="3343275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Shape and size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Shape and size is created through a closed line which is two dimensional.</a:t>
            </a:r>
          </a:p>
          <a:p>
            <a:r>
              <a:rPr lang="en-AU" dirty="0" smtClean="0"/>
              <a:t>When you add depth it becomes 3-D, this is known as form.</a:t>
            </a:r>
          </a:p>
          <a:p>
            <a:r>
              <a:rPr lang="en-AU" dirty="0" smtClean="0"/>
              <a:t>A geometric form is regular shapes, squares, rectangles, circles, cubes, spheres, cones and other regular shapes.</a:t>
            </a:r>
          </a:p>
          <a:p>
            <a:r>
              <a:rPr lang="en-AU" dirty="0" smtClean="0"/>
              <a:t>Some shapes have irregular form like a snow flake or a soap bubble.</a:t>
            </a:r>
          </a:p>
          <a:p>
            <a:r>
              <a:rPr lang="en-AU" dirty="0" smtClean="0"/>
              <a:t>Shapes give a sensory response, like a motorbike which gives a feeling of power with strong black shapes.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49112" y="5966086"/>
            <a:ext cx="6666412" cy="1017857"/>
            <a:chOff x="203157" y="3754454"/>
            <a:chExt cx="11787852" cy="1799821"/>
          </a:xfrm>
        </p:grpSpPr>
        <p:pic>
          <p:nvPicPr>
            <p:cNvPr id="12" name="Picture 11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 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i.huffpost.com/gen/1492628/thumbs/o-20-900.jpg?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07" y="1071797"/>
            <a:ext cx="5686893" cy="4265170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Colour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Colour is one of the most important and exciting elements of design.</a:t>
            </a:r>
          </a:p>
          <a:p>
            <a:r>
              <a:rPr lang="en-AU" dirty="0" smtClean="0"/>
              <a:t>The first thing a person will notice is the colour.</a:t>
            </a:r>
          </a:p>
          <a:p>
            <a:r>
              <a:rPr lang="en-AU" dirty="0" smtClean="0"/>
              <a:t>Careful not too use bright colours as they cause different emotions.</a:t>
            </a:r>
          </a:p>
          <a:p>
            <a:r>
              <a:rPr lang="en-AU" dirty="0" smtClean="0"/>
              <a:t>Bright red can cause strong emotions like anger, blue can be a calm colour and cause the eyes to relax.</a:t>
            </a:r>
          </a:p>
          <a:p>
            <a:r>
              <a:rPr lang="en-AU" dirty="0" smtClean="0"/>
              <a:t>Natural timber colour rarely needs to be changed.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49112" y="5966086"/>
            <a:ext cx="6666412" cy="1017857"/>
            <a:chOff x="203157" y="3754454"/>
            <a:chExt cx="11787852" cy="1799821"/>
          </a:xfrm>
        </p:grpSpPr>
        <p:pic>
          <p:nvPicPr>
            <p:cNvPr id="12" name="Picture 11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 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thacindtech.weebly.com/uploads/9/5/5/0/9550622/4849285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50" y="457200"/>
            <a:ext cx="3634204" cy="271462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acindtech.weebly.com/uploads/9/5/5/0/9550622/7774282_or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23" y="3384334"/>
            <a:ext cx="3171825" cy="236924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Texture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Refers to the surface of the design.</a:t>
            </a:r>
          </a:p>
          <a:p>
            <a:r>
              <a:rPr lang="en-AU" dirty="0" smtClean="0"/>
              <a:t>Texture is often measured through touch.</a:t>
            </a:r>
          </a:p>
          <a:p>
            <a:r>
              <a:rPr lang="en-AU" dirty="0" smtClean="0"/>
              <a:t>It can be visual as what you see portrays the surface.</a:t>
            </a:r>
          </a:p>
          <a:p>
            <a:r>
              <a:rPr lang="en-AU" dirty="0" smtClean="0"/>
              <a:t>Each timber has a different texture and roughness.</a:t>
            </a:r>
          </a:p>
          <a:p>
            <a:r>
              <a:rPr lang="en-AU" dirty="0" smtClean="0"/>
              <a:t>Sanding, chiselling and planing are ways of changing the texture of a piece of timber.</a:t>
            </a:r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49112" y="5966086"/>
            <a:ext cx="6666412" cy="1017857"/>
            <a:chOff x="203157" y="3754454"/>
            <a:chExt cx="11787852" cy="1799821"/>
          </a:xfrm>
        </p:grpSpPr>
        <p:pic>
          <p:nvPicPr>
            <p:cNvPr id="12" name="Picture 11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 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newenergyworks.com/media/uploads/trusses_and_species/scalloped_timber_finish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57" y="1724024"/>
            <a:ext cx="5074708" cy="304482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Past paper question related to design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No past paper questions.</a:t>
            </a:r>
          </a:p>
          <a:p>
            <a:r>
              <a:rPr lang="en-AU" dirty="0" smtClean="0"/>
              <a:t>Design is directly related to the HSC portfolio.</a:t>
            </a:r>
          </a:p>
          <a:p>
            <a:r>
              <a:rPr lang="en-AU" dirty="0" smtClean="0"/>
              <a:t>Design, management and communication will be marked in your HSC </a:t>
            </a:r>
            <a:r>
              <a:rPr lang="en-AU" smtClean="0"/>
              <a:t>Major Project.</a:t>
            </a:r>
            <a:endParaRPr lang="en-AU" dirty="0"/>
          </a:p>
          <a:p>
            <a:endParaRPr lang="en-AU" dirty="0"/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49112" y="5966086"/>
            <a:ext cx="6666412" cy="1017857"/>
            <a:chOff x="203157" y="3754454"/>
            <a:chExt cx="11787852" cy="1799821"/>
          </a:xfrm>
        </p:grpSpPr>
        <p:pic>
          <p:nvPicPr>
            <p:cNvPr id="15" name="Picture 14" descr="http://static1.squarespace.com/static/533bda94e4b029e9c5908914/t/570eebd040261da404b5aa65/1460595697756/furniture+maker+geelo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57" y="3754454"/>
              <a:ext cx="1201482" cy="179982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s-media-cache-ak0.pinimg.com/564x/83/ec/73/83ec731b08dca88b728c3536606c0a7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102" y="3754454"/>
              <a:ext cx="1303079" cy="179982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://91ef69bade70f992a001-b6054e05bb416c4c4b6f3b0ef3e0f71d.r93.cf3.rackcdn.com/textured-of-wood-cube-background-use-for-multipurpose-shape-and-100225298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7" b="17170"/>
            <a:stretch/>
          </p:blipFill>
          <p:spPr bwMode="auto">
            <a:xfrm>
              <a:off x="2863604" y="3754454"/>
              <a:ext cx="2000054" cy="17998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s://atouchofcountrymagic.com/wp-content/uploads/2016/04/rustic-background-for-website-qm7opvh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33" y="3755148"/>
              <a:ext cx="1799126" cy="1799126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 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92" y="3754454"/>
              <a:ext cx="2399760" cy="17998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designtasmania.com.au/wp-content/uploads/2013/03/collection-paul-mineur-bo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279" y="3754455"/>
              <a:ext cx="2699730" cy="179982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http://www.smh.com.au/content/dam/images/2/v/0/9/f/image.related.articleLeadwide.620x349.2uzpq.png/138091815992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60487"/>
            <a:ext cx="5905500" cy="3324226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373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Line, direction and style  </vt:lpstr>
      <vt:lpstr>Shape and size  </vt:lpstr>
      <vt:lpstr> Colour </vt:lpstr>
      <vt:lpstr>Texture </vt:lpstr>
      <vt:lpstr>Past paper question related to design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127</cp:revision>
  <dcterms:created xsi:type="dcterms:W3CDTF">2016-01-20T10:43:16Z</dcterms:created>
  <dcterms:modified xsi:type="dcterms:W3CDTF">2016-07-26T01:24:52Z</dcterms:modified>
</cp:coreProperties>
</file>